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71" r:id="rId5"/>
    <p:sldId id="265" r:id="rId6"/>
    <p:sldId id="278" r:id="rId7"/>
    <p:sldId id="272" r:id="rId8"/>
    <p:sldId id="270" r:id="rId9"/>
    <p:sldId id="279" r:id="rId10"/>
    <p:sldId id="266" r:id="rId11"/>
    <p:sldId id="273" r:id="rId12"/>
    <p:sldId id="280" r:id="rId13"/>
    <p:sldId id="274" r:id="rId14"/>
    <p:sldId id="267" r:id="rId15"/>
    <p:sldId id="275" r:id="rId16"/>
    <p:sldId id="268" r:id="rId17"/>
    <p:sldId id="276" r:id="rId18"/>
    <p:sldId id="281" r:id="rId19"/>
    <p:sldId id="282" r:id="rId20"/>
    <p:sldId id="277" r:id="rId21"/>
    <p:sldId id="262" r:id="rId22"/>
    <p:sldId id="258" r:id="rId2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2CA8BC-E38B-403A-9FC4-2AA94E13B700}" v="68" dt="2018-11-20T20:17:34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4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ne Reichel" userId="dfac9ca5f3d456b1" providerId="LiveId" clId="{DF2CA8BC-E38B-403A-9FC4-2AA94E13B700}"/>
    <pc:docChg chg="undo custSel addSld delSld modSld sldOrd">
      <pc:chgData name="Maurine Reichel" userId="dfac9ca5f3d456b1" providerId="LiveId" clId="{DF2CA8BC-E38B-403A-9FC4-2AA94E13B700}" dt="2018-11-20T20:17:34.555" v="2850"/>
      <pc:docMkLst>
        <pc:docMk/>
      </pc:docMkLst>
      <pc:sldChg chg="modSp">
        <pc:chgData name="Maurine Reichel" userId="dfac9ca5f3d456b1" providerId="LiveId" clId="{DF2CA8BC-E38B-403A-9FC4-2AA94E13B700}" dt="2018-11-20T20:14:19.966" v="2841" actId="20577"/>
        <pc:sldMkLst>
          <pc:docMk/>
          <pc:sldMk cId="2315541962" sldId="262"/>
        </pc:sldMkLst>
        <pc:spChg chg="mod">
          <ac:chgData name="Maurine Reichel" userId="dfac9ca5f3d456b1" providerId="LiveId" clId="{DF2CA8BC-E38B-403A-9FC4-2AA94E13B700}" dt="2018-11-20T20:14:19.966" v="2841" actId="20577"/>
          <ac:spMkLst>
            <pc:docMk/>
            <pc:sldMk cId="2315541962" sldId="262"/>
            <ac:spMk id="5" creationId="{00000000-0000-0000-0000-000000000000}"/>
          </ac:spMkLst>
        </pc:spChg>
      </pc:sldChg>
      <pc:sldChg chg="modSp add modTransition">
        <pc:chgData name="Maurine Reichel" userId="dfac9ca5f3d456b1" providerId="LiveId" clId="{DF2CA8BC-E38B-403A-9FC4-2AA94E13B700}" dt="2018-11-20T20:17:03.664" v="2842"/>
        <pc:sldMkLst>
          <pc:docMk/>
          <pc:sldMk cId="3611370887" sldId="265"/>
        </pc:sldMkLst>
        <pc:spChg chg="mod">
          <ac:chgData name="Maurine Reichel" userId="dfac9ca5f3d456b1" providerId="LiveId" clId="{DF2CA8BC-E38B-403A-9FC4-2AA94E13B700}" dt="2018-11-19T13:19:29.277" v="17" actId="20577"/>
          <ac:spMkLst>
            <pc:docMk/>
            <pc:sldMk cId="3611370887" sldId="265"/>
            <ac:spMk id="2" creationId="{642E075C-6FA9-471F-9000-FFFD53E62048}"/>
          </ac:spMkLst>
        </pc:spChg>
        <pc:spChg chg="mod">
          <ac:chgData name="Maurine Reichel" userId="dfac9ca5f3d456b1" providerId="LiveId" clId="{DF2CA8BC-E38B-403A-9FC4-2AA94E13B700}" dt="2018-11-20T19:09:32.485" v="859" actId="20577"/>
          <ac:spMkLst>
            <pc:docMk/>
            <pc:sldMk cId="3611370887" sldId="265"/>
            <ac:spMk id="3" creationId="{6E6E805F-D134-430A-B5AF-1FA89FAFE5B5}"/>
          </ac:spMkLst>
        </pc:spChg>
      </pc:sldChg>
      <pc:sldChg chg="addSp delSp modSp add">
        <pc:chgData name="Maurine Reichel" userId="dfac9ca5f3d456b1" providerId="LiveId" clId="{DF2CA8BC-E38B-403A-9FC4-2AA94E13B700}" dt="2018-11-19T16:16:47.339" v="453" actId="14100"/>
        <pc:sldMkLst>
          <pc:docMk/>
          <pc:sldMk cId="2976478458" sldId="266"/>
        </pc:sldMkLst>
        <pc:spChg chg="mod">
          <ac:chgData name="Maurine Reichel" userId="dfac9ca5f3d456b1" providerId="LiveId" clId="{DF2CA8BC-E38B-403A-9FC4-2AA94E13B700}" dt="2018-11-19T13:25:37.408" v="40" actId="20577"/>
          <ac:spMkLst>
            <pc:docMk/>
            <pc:sldMk cId="2976478458" sldId="266"/>
            <ac:spMk id="2" creationId="{538C665F-6090-44C0-B673-5F931ED3FAA2}"/>
          </ac:spMkLst>
        </pc:spChg>
        <pc:spChg chg="del">
          <ac:chgData name="Maurine Reichel" userId="dfac9ca5f3d456b1" providerId="LiveId" clId="{DF2CA8BC-E38B-403A-9FC4-2AA94E13B700}" dt="2018-11-19T16:15:49.231" v="442" actId="931"/>
          <ac:spMkLst>
            <pc:docMk/>
            <pc:sldMk cId="2976478458" sldId="266"/>
            <ac:spMk id="3" creationId="{692E0F7E-52DF-40E6-874E-29AC113FB849}"/>
          </ac:spMkLst>
        </pc:spChg>
        <pc:picChg chg="add mod">
          <ac:chgData name="Maurine Reichel" userId="dfac9ca5f3d456b1" providerId="LiveId" clId="{DF2CA8BC-E38B-403A-9FC4-2AA94E13B700}" dt="2018-11-19T16:16:47.339" v="453" actId="14100"/>
          <ac:picMkLst>
            <pc:docMk/>
            <pc:sldMk cId="2976478458" sldId="266"/>
            <ac:picMk id="5" creationId="{387F400F-B03F-4DBD-B9B1-B407AE3ACD89}"/>
          </ac:picMkLst>
        </pc:picChg>
      </pc:sldChg>
      <pc:sldChg chg="modSp add ord modTransition">
        <pc:chgData name="Maurine Reichel" userId="dfac9ca5f3d456b1" providerId="LiveId" clId="{DF2CA8BC-E38B-403A-9FC4-2AA94E13B700}" dt="2018-11-20T20:17:23.879" v="2847"/>
        <pc:sldMkLst>
          <pc:docMk/>
          <pc:sldMk cId="3833307332" sldId="267"/>
        </pc:sldMkLst>
        <pc:spChg chg="mod">
          <ac:chgData name="Maurine Reichel" userId="dfac9ca5f3d456b1" providerId="LiveId" clId="{DF2CA8BC-E38B-403A-9FC4-2AA94E13B700}" dt="2018-11-20T19:20:55.792" v="1578" actId="27636"/>
          <ac:spMkLst>
            <pc:docMk/>
            <pc:sldMk cId="3833307332" sldId="267"/>
            <ac:spMk id="2" creationId="{6A6D9533-7CC2-4C4A-96FE-A03510CE4A3E}"/>
          </ac:spMkLst>
        </pc:spChg>
        <pc:spChg chg="mod">
          <ac:chgData name="Maurine Reichel" userId="dfac9ca5f3d456b1" providerId="LiveId" clId="{DF2CA8BC-E38B-403A-9FC4-2AA94E13B700}" dt="2018-11-20T19:24:19.385" v="1764" actId="20577"/>
          <ac:spMkLst>
            <pc:docMk/>
            <pc:sldMk cId="3833307332" sldId="267"/>
            <ac:spMk id="3" creationId="{E93538C0-4D31-4074-946C-B65A469E5F74}"/>
          </ac:spMkLst>
        </pc:spChg>
      </pc:sldChg>
      <pc:sldChg chg="addSp modSp add ord modTransition">
        <pc:chgData name="Maurine Reichel" userId="dfac9ca5f3d456b1" providerId="LiveId" clId="{DF2CA8BC-E38B-403A-9FC4-2AA94E13B700}" dt="2018-11-20T20:17:27.929" v="2848"/>
        <pc:sldMkLst>
          <pc:docMk/>
          <pc:sldMk cId="2125589764" sldId="268"/>
        </pc:sldMkLst>
        <pc:spChg chg="mod">
          <ac:chgData name="Maurine Reichel" userId="dfac9ca5f3d456b1" providerId="LiveId" clId="{DF2CA8BC-E38B-403A-9FC4-2AA94E13B700}" dt="2018-11-19T13:25:56.717" v="96" actId="20577"/>
          <ac:spMkLst>
            <pc:docMk/>
            <pc:sldMk cId="2125589764" sldId="268"/>
            <ac:spMk id="2" creationId="{63881858-D235-4D8D-B3D6-F8262E062F7E}"/>
          </ac:spMkLst>
        </pc:spChg>
        <pc:spChg chg="mod">
          <ac:chgData name="Maurine Reichel" userId="dfac9ca5f3d456b1" providerId="LiveId" clId="{DF2CA8BC-E38B-403A-9FC4-2AA94E13B700}" dt="2018-11-20T19:27:37.197" v="1940" actId="20577"/>
          <ac:spMkLst>
            <pc:docMk/>
            <pc:sldMk cId="2125589764" sldId="268"/>
            <ac:spMk id="3" creationId="{E52571CD-2A86-4B4B-82D0-B63AE74AA489}"/>
          </ac:spMkLst>
        </pc:spChg>
        <pc:picChg chg="add mod">
          <ac:chgData name="Maurine Reichel" userId="dfac9ca5f3d456b1" providerId="LiveId" clId="{DF2CA8BC-E38B-403A-9FC4-2AA94E13B700}" dt="2018-11-20T19:28:28.731" v="1951" actId="1076"/>
          <ac:picMkLst>
            <pc:docMk/>
            <pc:sldMk cId="2125589764" sldId="268"/>
            <ac:picMk id="5" creationId="{1539346E-1A6A-407B-A56D-C4B715182569}"/>
          </ac:picMkLst>
        </pc:picChg>
        <pc:picChg chg="add mod">
          <ac:chgData name="Maurine Reichel" userId="dfac9ca5f3d456b1" providerId="LiveId" clId="{DF2CA8BC-E38B-403A-9FC4-2AA94E13B700}" dt="2018-11-20T19:28:29.995" v="1952" actId="1076"/>
          <ac:picMkLst>
            <pc:docMk/>
            <pc:sldMk cId="2125589764" sldId="268"/>
            <ac:picMk id="7" creationId="{BF290446-A7F5-430F-B215-CC7636243166}"/>
          </ac:picMkLst>
        </pc:picChg>
        <pc:picChg chg="add mod">
          <ac:chgData name="Maurine Reichel" userId="dfac9ca5f3d456b1" providerId="LiveId" clId="{DF2CA8BC-E38B-403A-9FC4-2AA94E13B700}" dt="2018-11-20T19:28:32.299" v="1953" actId="1076"/>
          <ac:picMkLst>
            <pc:docMk/>
            <pc:sldMk cId="2125589764" sldId="268"/>
            <ac:picMk id="9" creationId="{AE666DA3-EDD8-4CDE-A084-97BADCDDFD46}"/>
          </ac:picMkLst>
        </pc:picChg>
        <pc:picChg chg="add mod">
          <ac:chgData name="Maurine Reichel" userId="dfac9ca5f3d456b1" providerId="LiveId" clId="{DF2CA8BC-E38B-403A-9FC4-2AA94E13B700}" dt="2018-11-20T19:27:49.203" v="1943" actId="1076"/>
          <ac:picMkLst>
            <pc:docMk/>
            <pc:sldMk cId="2125589764" sldId="268"/>
            <ac:picMk id="11" creationId="{FB938341-FF28-41A5-9BCB-3F3C80EDA8E9}"/>
          </ac:picMkLst>
        </pc:picChg>
        <pc:picChg chg="add mod">
          <ac:chgData name="Maurine Reichel" userId="dfac9ca5f3d456b1" providerId="LiveId" clId="{DF2CA8BC-E38B-403A-9FC4-2AA94E13B700}" dt="2018-11-20T19:28:08.445" v="1947" actId="1076"/>
          <ac:picMkLst>
            <pc:docMk/>
            <pc:sldMk cId="2125589764" sldId="268"/>
            <ac:picMk id="13" creationId="{A8B1F06E-3627-4AA9-B228-1746DF5524A6}"/>
          </ac:picMkLst>
        </pc:picChg>
        <pc:picChg chg="add mod">
          <ac:chgData name="Maurine Reichel" userId="dfac9ca5f3d456b1" providerId="LiveId" clId="{DF2CA8BC-E38B-403A-9FC4-2AA94E13B700}" dt="2018-11-20T19:28:21.805" v="1950" actId="1076"/>
          <ac:picMkLst>
            <pc:docMk/>
            <pc:sldMk cId="2125589764" sldId="268"/>
            <ac:picMk id="15" creationId="{486957CF-2D01-475C-8260-DDB6829A292B}"/>
          </ac:picMkLst>
        </pc:picChg>
      </pc:sldChg>
      <pc:sldChg chg="modSp add del ord">
        <pc:chgData name="Maurine Reichel" userId="dfac9ca5f3d456b1" providerId="LiveId" clId="{DF2CA8BC-E38B-403A-9FC4-2AA94E13B700}" dt="2018-11-20T20:11:02.958" v="2775" actId="2696"/>
        <pc:sldMkLst>
          <pc:docMk/>
          <pc:sldMk cId="1086984223" sldId="269"/>
        </pc:sldMkLst>
        <pc:spChg chg="mod">
          <ac:chgData name="Maurine Reichel" userId="dfac9ca5f3d456b1" providerId="LiveId" clId="{DF2CA8BC-E38B-403A-9FC4-2AA94E13B700}" dt="2018-11-19T13:26:11.092" v="106" actId="20577"/>
          <ac:spMkLst>
            <pc:docMk/>
            <pc:sldMk cId="1086984223" sldId="269"/>
            <ac:spMk id="2" creationId="{B255DF4A-DB5D-4D83-862D-D09B65946A07}"/>
          </ac:spMkLst>
        </pc:spChg>
      </pc:sldChg>
      <pc:sldChg chg="modSp add ord modTransition">
        <pc:chgData name="Maurine Reichel" userId="dfac9ca5f3d456b1" providerId="LiveId" clId="{DF2CA8BC-E38B-403A-9FC4-2AA94E13B700}" dt="2018-11-20T20:17:14.442" v="2844"/>
        <pc:sldMkLst>
          <pc:docMk/>
          <pc:sldMk cId="3902438448" sldId="270"/>
        </pc:sldMkLst>
        <pc:spChg chg="mod">
          <ac:chgData name="Maurine Reichel" userId="dfac9ca5f3d456b1" providerId="LiveId" clId="{DF2CA8BC-E38B-403A-9FC4-2AA94E13B700}" dt="2018-11-19T13:33:34.719" v="266" actId="20577"/>
          <ac:spMkLst>
            <pc:docMk/>
            <pc:sldMk cId="3902438448" sldId="270"/>
            <ac:spMk id="2" creationId="{C3DFA198-A395-4F04-BEA7-6AF335980303}"/>
          </ac:spMkLst>
        </pc:spChg>
        <pc:spChg chg="mod">
          <ac:chgData name="Maurine Reichel" userId="dfac9ca5f3d456b1" providerId="LiveId" clId="{DF2CA8BC-E38B-403A-9FC4-2AA94E13B700}" dt="2018-11-20T19:12:32.125" v="1012" actId="20577"/>
          <ac:spMkLst>
            <pc:docMk/>
            <pc:sldMk cId="3902438448" sldId="270"/>
            <ac:spMk id="3" creationId="{BB578FFE-8BB2-4E47-914E-557282F98934}"/>
          </ac:spMkLst>
        </pc:spChg>
      </pc:sldChg>
      <pc:sldChg chg="addSp delSp modSp add ord">
        <pc:chgData name="Maurine Reichel" userId="dfac9ca5f3d456b1" providerId="LiveId" clId="{DF2CA8BC-E38B-403A-9FC4-2AA94E13B700}" dt="2018-11-20T18:39:52.930" v="487"/>
        <pc:sldMkLst>
          <pc:docMk/>
          <pc:sldMk cId="1920504692" sldId="271"/>
        </pc:sldMkLst>
        <pc:spChg chg="del">
          <ac:chgData name="Maurine Reichel" userId="dfac9ca5f3d456b1" providerId="LiveId" clId="{DF2CA8BC-E38B-403A-9FC4-2AA94E13B700}" dt="2018-11-19T14:34:03.544" v="414" actId="478"/>
          <ac:spMkLst>
            <pc:docMk/>
            <pc:sldMk cId="1920504692" sldId="271"/>
            <ac:spMk id="2" creationId="{13B07814-611B-4914-8055-C0A5536686FB}"/>
          </ac:spMkLst>
        </pc:spChg>
        <pc:spChg chg="del">
          <ac:chgData name="Maurine Reichel" userId="dfac9ca5f3d456b1" providerId="LiveId" clId="{DF2CA8BC-E38B-403A-9FC4-2AA94E13B700}" dt="2018-11-19T14:26:43.834" v="356" actId="931"/>
          <ac:spMkLst>
            <pc:docMk/>
            <pc:sldMk cId="1920504692" sldId="271"/>
            <ac:spMk id="3" creationId="{94B693B3-53C3-4537-98ED-71C5EB04DE3E}"/>
          </ac:spMkLst>
        </pc:spChg>
        <pc:spChg chg="add del mod">
          <ac:chgData name="Maurine Reichel" userId="dfac9ca5f3d456b1" providerId="LiveId" clId="{DF2CA8BC-E38B-403A-9FC4-2AA94E13B700}" dt="2018-11-19T14:53:56.211" v="421" actId="478"/>
          <ac:spMkLst>
            <pc:docMk/>
            <pc:sldMk cId="1920504692" sldId="271"/>
            <ac:spMk id="13" creationId="{B9D4C614-3D24-43C2-8381-0E3F9A035E19}"/>
          </ac:spMkLst>
        </pc:spChg>
        <pc:picChg chg="add del mod modCrop">
          <ac:chgData name="Maurine Reichel" userId="dfac9ca5f3d456b1" providerId="LiveId" clId="{DF2CA8BC-E38B-403A-9FC4-2AA94E13B700}" dt="2018-11-19T14:53:53.159" v="419" actId="478"/>
          <ac:picMkLst>
            <pc:docMk/>
            <pc:sldMk cId="1920504692" sldId="271"/>
            <ac:picMk id="5" creationId="{6691404C-B226-4E50-A25A-3BD5CBB793E6}"/>
          </ac:picMkLst>
        </pc:picChg>
        <pc:picChg chg="add del mod modCrop">
          <ac:chgData name="Maurine Reichel" userId="dfac9ca5f3d456b1" providerId="LiveId" clId="{DF2CA8BC-E38B-403A-9FC4-2AA94E13B700}" dt="2018-11-19T14:53:57.537" v="422" actId="478"/>
          <ac:picMkLst>
            <pc:docMk/>
            <pc:sldMk cId="1920504692" sldId="271"/>
            <ac:picMk id="7" creationId="{CE1E77E9-A3C2-4EBD-8729-2E2C364F7AAB}"/>
          </ac:picMkLst>
        </pc:picChg>
        <pc:picChg chg="add del mod modCrop">
          <ac:chgData name="Maurine Reichel" userId="dfac9ca5f3d456b1" providerId="LiveId" clId="{DF2CA8BC-E38B-403A-9FC4-2AA94E13B700}" dt="2018-11-19T14:53:58.223" v="423" actId="478"/>
          <ac:picMkLst>
            <pc:docMk/>
            <pc:sldMk cId="1920504692" sldId="271"/>
            <ac:picMk id="9" creationId="{6E26E1EE-D3C1-4F06-BDAA-62C8A554B0EC}"/>
          </ac:picMkLst>
        </pc:picChg>
        <pc:picChg chg="add del mod modCrop">
          <ac:chgData name="Maurine Reichel" userId="dfac9ca5f3d456b1" providerId="LiveId" clId="{DF2CA8BC-E38B-403A-9FC4-2AA94E13B700}" dt="2018-11-19T14:53:52.651" v="418" actId="478"/>
          <ac:picMkLst>
            <pc:docMk/>
            <pc:sldMk cId="1920504692" sldId="271"/>
            <ac:picMk id="11" creationId="{33EF944F-738D-4BDE-8342-F79548AB18BD}"/>
          </ac:picMkLst>
        </pc:picChg>
        <pc:picChg chg="add mod modCrop">
          <ac:chgData name="Maurine Reichel" userId="dfac9ca5f3d456b1" providerId="LiveId" clId="{DF2CA8BC-E38B-403A-9FC4-2AA94E13B700}" dt="2018-11-19T14:54:32.190" v="430" actId="14100"/>
          <ac:picMkLst>
            <pc:docMk/>
            <pc:sldMk cId="1920504692" sldId="271"/>
            <ac:picMk id="15" creationId="{B04E8990-741F-4B70-B79A-6BE76A78FA80}"/>
          </ac:picMkLst>
        </pc:picChg>
      </pc:sldChg>
      <pc:sldChg chg="addSp delSp modSp add">
        <pc:chgData name="Maurine Reichel" userId="dfac9ca5f3d456b1" providerId="LiveId" clId="{DF2CA8BC-E38B-403A-9FC4-2AA94E13B700}" dt="2018-11-19T14:55:27.815" v="441" actId="14100"/>
        <pc:sldMkLst>
          <pc:docMk/>
          <pc:sldMk cId="2243310760" sldId="272"/>
        </pc:sldMkLst>
        <pc:spChg chg="del">
          <ac:chgData name="Maurine Reichel" userId="dfac9ca5f3d456b1" providerId="LiveId" clId="{DF2CA8BC-E38B-403A-9FC4-2AA94E13B700}" dt="2018-11-19T14:55:04.269" v="435" actId="931"/>
          <ac:spMkLst>
            <pc:docMk/>
            <pc:sldMk cId="2243310760" sldId="272"/>
            <ac:spMk id="3" creationId="{9B41A7CD-02F8-4F74-BB83-D87A9125D43E}"/>
          </ac:spMkLst>
        </pc:spChg>
        <pc:picChg chg="add mod modCrop">
          <ac:chgData name="Maurine Reichel" userId="dfac9ca5f3d456b1" providerId="LiveId" clId="{DF2CA8BC-E38B-403A-9FC4-2AA94E13B700}" dt="2018-11-19T14:55:27.815" v="441" actId="14100"/>
          <ac:picMkLst>
            <pc:docMk/>
            <pc:sldMk cId="2243310760" sldId="272"/>
            <ac:picMk id="5" creationId="{6186EB00-787A-4809-9DD9-F03C51975ABF}"/>
          </ac:picMkLst>
        </pc:picChg>
      </pc:sldChg>
      <pc:sldChg chg="addSp delSp modSp add">
        <pc:chgData name="Maurine Reichel" userId="dfac9ca5f3d456b1" providerId="LiveId" clId="{DF2CA8BC-E38B-403A-9FC4-2AA94E13B700}" dt="2018-11-19T19:26:02.037" v="486" actId="14100"/>
        <pc:sldMkLst>
          <pc:docMk/>
          <pc:sldMk cId="1372469415" sldId="273"/>
        </pc:sldMkLst>
        <pc:spChg chg="del">
          <ac:chgData name="Maurine Reichel" userId="dfac9ca5f3d456b1" providerId="LiveId" clId="{DF2CA8BC-E38B-403A-9FC4-2AA94E13B700}" dt="2018-11-19T16:16:09.348" v="447" actId="931"/>
          <ac:spMkLst>
            <pc:docMk/>
            <pc:sldMk cId="1372469415" sldId="273"/>
            <ac:spMk id="3" creationId="{70507589-603C-4797-9BCA-10A10A87DD25}"/>
          </ac:spMkLst>
        </pc:spChg>
        <pc:picChg chg="add mod">
          <ac:chgData name="Maurine Reichel" userId="dfac9ca5f3d456b1" providerId="LiveId" clId="{DF2CA8BC-E38B-403A-9FC4-2AA94E13B700}" dt="2018-11-19T19:26:02.037" v="486" actId="14100"/>
          <ac:picMkLst>
            <pc:docMk/>
            <pc:sldMk cId="1372469415" sldId="273"/>
            <ac:picMk id="5" creationId="{E1C607A7-7379-4386-B3B5-565402EE9D11}"/>
          </ac:picMkLst>
        </pc:picChg>
      </pc:sldChg>
      <pc:sldChg chg="addSp delSp modSp add">
        <pc:chgData name="Maurine Reichel" userId="dfac9ca5f3d456b1" providerId="LiveId" clId="{DF2CA8BC-E38B-403A-9FC4-2AA94E13B700}" dt="2018-11-19T17:45:21.326" v="461" actId="14100"/>
        <pc:sldMkLst>
          <pc:docMk/>
          <pc:sldMk cId="3616981045" sldId="274"/>
        </pc:sldMkLst>
        <pc:spChg chg="del">
          <ac:chgData name="Maurine Reichel" userId="dfac9ca5f3d456b1" providerId="LiveId" clId="{DF2CA8BC-E38B-403A-9FC4-2AA94E13B700}" dt="2018-11-19T17:44:59.982" v="455" actId="931"/>
          <ac:spMkLst>
            <pc:docMk/>
            <pc:sldMk cId="3616981045" sldId="274"/>
            <ac:spMk id="3" creationId="{B81666AB-026C-43C7-9AC3-45F332AA16B1}"/>
          </ac:spMkLst>
        </pc:spChg>
        <pc:picChg chg="add mod modCrop">
          <ac:chgData name="Maurine Reichel" userId="dfac9ca5f3d456b1" providerId="LiveId" clId="{DF2CA8BC-E38B-403A-9FC4-2AA94E13B700}" dt="2018-11-19T17:45:21.326" v="461" actId="14100"/>
          <ac:picMkLst>
            <pc:docMk/>
            <pc:sldMk cId="3616981045" sldId="274"/>
            <ac:picMk id="5" creationId="{B98AE02F-267D-4BE5-912A-31931386678F}"/>
          </ac:picMkLst>
        </pc:picChg>
      </pc:sldChg>
      <pc:sldChg chg="addSp delSp modSp add">
        <pc:chgData name="Maurine Reichel" userId="dfac9ca5f3d456b1" providerId="LiveId" clId="{DF2CA8BC-E38B-403A-9FC4-2AA94E13B700}" dt="2018-11-19T18:51:03.504" v="469" actId="14100"/>
        <pc:sldMkLst>
          <pc:docMk/>
          <pc:sldMk cId="1050964209" sldId="275"/>
        </pc:sldMkLst>
        <pc:spChg chg="del">
          <ac:chgData name="Maurine Reichel" userId="dfac9ca5f3d456b1" providerId="LiveId" clId="{DF2CA8BC-E38B-403A-9FC4-2AA94E13B700}" dt="2018-11-19T18:50:52.067" v="464" actId="931"/>
          <ac:spMkLst>
            <pc:docMk/>
            <pc:sldMk cId="1050964209" sldId="275"/>
            <ac:spMk id="3" creationId="{7B2235F2-483A-48D6-B08A-86B885A72F66}"/>
          </ac:spMkLst>
        </pc:spChg>
        <pc:picChg chg="add mod">
          <ac:chgData name="Maurine Reichel" userId="dfac9ca5f3d456b1" providerId="LiveId" clId="{DF2CA8BC-E38B-403A-9FC4-2AA94E13B700}" dt="2018-11-19T18:51:03.504" v="469" actId="14100"/>
          <ac:picMkLst>
            <pc:docMk/>
            <pc:sldMk cId="1050964209" sldId="275"/>
            <ac:picMk id="5" creationId="{B1C82AAE-3D5B-4ECA-B746-8768585A42E5}"/>
          </ac:picMkLst>
        </pc:picChg>
      </pc:sldChg>
      <pc:sldChg chg="addSp delSp modSp add">
        <pc:chgData name="Maurine Reichel" userId="dfac9ca5f3d456b1" providerId="LiveId" clId="{DF2CA8BC-E38B-403A-9FC4-2AA94E13B700}" dt="2018-11-19T18:51:25.335" v="475" actId="14100"/>
        <pc:sldMkLst>
          <pc:docMk/>
          <pc:sldMk cId="704139076" sldId="276"/>
        </pc:sldMkLst>
        <pc:spChg chg="del">
          <ac:chgData name="Maurine Reichel" userId="dfac9ca5f3d456b1" providerId="LiveId" clId="{DF2CA8BC-E38B-403A-9FC4-2AA94E13B700}" dt="2018-11-19T18:51:16.282" v="470" actId="931"/>
          <ac:spMkLst>
            <pc:docMk/>
            <pc:sldMk cId="704139076" sldId="276"/>
            <ac:spMk id="3" creationId="{700B58CC-9E0A-48E5-8069-DF9AAF3C11AF}"/>
          </ac:spMkLst>
        </pc:spChg>
        <pc:picChg chg="add mod">
          <ac:chgData name="Maurine Reichel" userId="dfac9ca5f3d456b1" providerId="LiveId" clId="{DF2CA8BC-E38B-403A-9FC4-2AA94E13B700}" dt="2018-11-19T18:51:25.335" v="475" actId="14100"/>
          <ac:picMkLst>
            <pc:docMk/>
            <pc:sldMk cId="704139076" sldId="276"/>
            <ac:picMk id="5" creationId="{C4F67056-6890-4648-B1E9-97C08AF9052C}"/>
          </ac:picMkLst>
        </pc:picChg>
      </pc:sldChg>
      <pc:sldChg chg="addSp delSp modSp add">
        <pc:chgData name="Maurine Reichel" userId="dfac9ca5f3d456b1" providerId="LiveId" clId="{DF2CA8BC-E38B-403A-9FC4-2AA94E13B700}" dt="2018-11-19T19:25:04.716" v="485" actId="14100"/>
        <pc:sldMkLst>
          <pc:docMk/>
          <pc:sldMk cId="3836361307" sldId="277"/>
        </pc:sldMkLst>
        <pc:spChg chg="del">
          <ac:chgData name="Maurine Reichel" userId="dfac9ca5f3d456b1" providerId="LiveId" clId="{DF2CA8BC-E38B-403A-9FC4-2AA94E13B700}" dt="2018-11-19T19:24:34.124" v="479" actId="931"/>
          <ac:spMkLst>
            <pc:docMk/>
            <pc:sldMk cId="3836361307" sldId="277"/>
            <ac:spMk id="3" creationId="{3D5414FF-1844-430B-AD45-51E40B7B0E9B}"/>
          </ac:spMkLst>
        </pc:spChg>
        <pc:picChg chg="add mod">
          <ac:chgData name="Maurine Reichel" userId="dfac9ca5f3d456b1" providerId="LiveId" clId="{DF2CA8BC-E38B-403A-9FC4-2AA94E13B700}" dt="2018-11-19T19:25:04.716" v="485" actId="14100"/>
          <ac:picMkLst>
            <pc:docMk/>
            <pc:sldMk cId="3836361307" sldId="277"/>
            <ac:picMk id="5" creationId="{9E157AEC-CF05-47B0-8447-F73C990C36CA}"/>
          </ac:picMkLst>
        </pc:picChg>
      </pc:sldChg>
      <pc:sldChg chg="modSp add modTransition">
        <pc:chgData name="Maurine Reichel" userId="dfac9ca5f3d456b1" providerId="LiveId" clId="{DF2CA8BC-E38B-403A-9FC4-2AA94E13B700}" dt="2018-11-20T20:17:05.225" v="2843"/>
        <pc:sldMkLst>
          <pc:docMk/>
          <pc:sldMk cId="2449847697" sldId="278"/>
        </pc:sldMkLst>
        <pc:spChg chg="mod">
          <ac:chgData name="Maurine Reichel" userId="dfac9ca5f3d456b1" providerId="LiveId" clId="{DF2CA8BC-E38B-403A-9FC4-2AA94E13B700}" dt="2018-11-20T19:06:38.439" v="585" actId="20577"/>
          <ac:spMkLst>
            <pc:docMk/>
            <pc:sldMk cId="2449847697" sldId="278"/>
            <ac:spMk id="2" creationId="{42835E18-3355-49C2-88A7-B171C0EFC98D}"/>
          </ac:spMkLst>
        </pc:spChg>
        <pc:spChg chg="mod">
          <ac:chgData name="Maurine Reichel" userId="dfac9ca5f3d456b1" providerId="LiveId" clId="{DF2CA8BC-E38B-403A-9FC4-2AA94E13B700}" dt="2018-11-20T19:09:07.863" v="846" actId="20577"/>
          <ac:spMkLst>
            <pc:docMk/>
            <pc:sldMk cId="2449847697" sldId="278"/>
            <ac:spMk id="3" creationId="{51882CC1-A1AF-4987-92E9-A3D3AC48EB41}"/>
          </ac:spMkLst>
        </pc:spChg>
      </pc:sldChg>
      <pc:sldChg chg="modSp add modTransition">
        <pc:chgData name="Maurine Reichel" userId="dfac9ca5f3d456b1" providerId="LiveId" clId="{DF2CA8BC-E38B-403A-9FC4-2AA94E13B700}" dt="2018-11-20T20:17:17.712" v="2845"/>
        <pc:sldMkLst>
          <pc:docMk/>
          <pc:sldMk cId="2000214178" sldId="279"/>
        </pc:sldMkLst>
        <pc:spChg chg="mod">
          <ac:chgData name="Maurine Reichel" userId="dfac9ca5f3d456b1" providerId="LiveId" clId="{DF2CA8BC-E38B-403A-9FC4-2AA94E13B700}" dt="2018-11-20T19:13:34.121" v="1107" actId="20577"/>
          <ac:spMkLst>
            <pc:docMk/>
            <pc:sldMk cId="2000214178" sldId="279"/>
            <ac:spMk id="2" creationId="{A4FCB228-53D5-48D9-8EE4-039DB76C1B96}"/>
          </ac:spMkLst>
        </pc:spChg>
        <pc:spChg chg="mod">
          <ac:chgData name="Maurine Reichel" userId="dfac9ca5f3d456b1" providerId="LiveId" clId="{DF2CA8BC-E38B-403A-9FC4-2AA94E13B700}" dt="2018-11-20T19:16:38.347" v="1216" actId="14"/>
          <ac:spMkLst>
            <pc:docMk/>
            <pc:sldMk cId="2000214178" sldId="279"/>
            <ac:spMk id="3" creationId="{1CF51F69-B450-4251-8951-1FA76EDDDEDD}"/>
          </ac:spMkLst>
        </pc:spChg>
      </pc:sldChg>
      <pc:sldChg chg="modSp add ord modTransition">
        <pc:chgData name="Maurine Reichel" userId="dfac9ca5f3d456b1" providerId="LiveId" clId="{DF2CA8BC-E38B-403A-9FC4-2AA94E13B700}" dt="2018-11-20T20:17:21.066" v="2846"/>
        <pc:sldMkLst>
          <pc:docMk/>
          <pc:sldMk cId="3511732939" sldId="280"/>
        </pc:sldMkLst>
        <pc:spChg chg="mod">
          <ac:chgData name="Maurine Reichel" userId="dfac9ca5f3d456b1" providerId="LiveId" clId="{DF2CA8BC-E38B-403A-9FC4-2AA94E13B700}" dt="2018-11-20T19:17:34.153" v="1239" actId="20577"/>
          <ac:spMkLst>
            <pc:docMk/>
            <pc:sldMk cId="3511732939" sldId="280"/>
            <ac:spMk id="2" creationId="{D7742008-A5D5-43CB-9B3C-2BC2AE7174B6}"/>
          </ac:spMkLst>
        </pc:spChg>
        <pc:spChg chg="mod">
          <ac:chgData name="Maurine Reichel" userId="dfac9ca5f3d456b1" providerId="LiveId" clId="{DF2CA8BC-E38B-403A-9FC4-2AA94E13B700}" dt="2018-11-20T19:23:46.952" v="1763" actId="15"/>
          <ac:spMkLst>
            <pc:docMk/>
            <pc:sldMk cId="3511732939" sldId="280"/>
            <ac:spMk id="3" creationId="{74D8E0D5-AF29-44D8-82B8-F61DE49FE88F}"/>
          </ac:spMkLst>
        </pc:spChg>
      </pc:sldChg>
      <pc:sldChg chg="modSp add ord modTransition">
        <pc:chgData name="Maurine Reichel" userId="dfac9ca5f3d456b1" providerId="LiveId" clId="{DF2CA8BC-E38B-403A-9FC4-2AA94E13B700}" dt="2018-11-20T20:17:32.054" v="2849"/>
        <pc:sldMkLst>
          <pc:docMk/>
          <pc:sldMk cId="2141841732" sldId="281"/>
        </pc:sldMkLst>
        <pc:spChg chg="mod">
          <ac:chgData name="Maurine Reichel" userId="dfac9ca5f3d456b1" providerId="LiveId" clId="{DF2CA8BC-E38B-403A-9FC4-2AA94E13B700}" dt="2018-11-20T19:28:44.230" v="1987" actId="20577"/>
          <ac:spMkLst>
            <pc:docMk/>
            <pc:sldMk cId="2141841732" sldId="281"/>
            <ac:spMk id="2" creationId="{6E52A806-B085-4DBA-A55A-F10776ACD9D8}"/>
          </ac:spMkLst>
        </pc:spChg>
        <pc:spChg chg="mod">
          <ac:chgData name="Maurine Reichel" userId="dfac9ca5f3d456b1" providerId="LiveId" clId="{DF2CA8BC-E38B-403A-9FC4-2AA94E13B700}" dt="2018-11-20T20:08:51.149" v="2392" actId="27636"/>
          <ac:spMkLst>
            <pc:docMk/>
            <pc:sldMk cId="2141841732" sldId="281"/>
            <ac:spMk id="3" creationId="{81C27567-158A-4201-9260-E093B84E0D86}"/>
          </ac:spMkLst>
        </pc:spChg>
      </pc:sldChg>
      <pc:sldChg chg="modSp add modTransition">
        <pc:chgData name="Maurine Reichel" userId="dfac9ca5f3d456b1" providerId="LiveId" clId="{DF2CA8BC-E38B-403A-9FC4-2AA94E13B700}" dt="2018-11-20T20:17:34.555" v="2850"/>
        <pc:sldMkLst>
          <pc:docMk/>
          <pc:sldMk cId="3858344434" sldId="282"/>
        </pc:sldMkLst>
        <pc:spChg chg="mod">
          <ac:chgData name="Maurine Reichel" userId="dfac9ca5f3d456b1" providerId="LiveId" clId="{DF2CA8BC-E38B-403A-9FC4-2AA94E13B700}" dt="2018-11-20T19:52:14.165" v="2246" actId="20577"/>
          <ac:spMkLst>
            <pc:docMk/>
            <pc:sldMk cId="3858344434" sldId="282"/>
            <ac:spMk id="2" creationId="{D2BBBB6C-EE39-40D4-B245-70F8B1D3AEDD}"/>
          </ac:spMkLst>
        </pc:spChg>
        <pc:spChg chg="mod">
          <ac:chgData name="Maurine Reichel" userId="dfac9ca5f3d456b1" providerId="LiveId" clId="{DF2CA8BC-E38B-403A-9FC4-2AA94E13B700}" dt="2018-11-20T20:10:46.304" v="2773" actId="20577"/>
          <ac:spMkLst>
            <pc:docMk/>
            <pc:sldMk cId="3858344434" sldId="282"/>
            <ac:spMk id="3" creationId="{48E3DFD3-3C4B-4935-881A-849CC1C4C0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0" y="-1"/>
            <a:ext cx="9144000" cy="5286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Text Box 6"/>
          <p:cNvSpPr txBox="1">
            <a:spLocks noChangeArrowheads="1"/>
          </p:cNvSpPr>
          <p:nvPr userDrawn="1"/>
        </p:nvSpPr>
        <p:spPr bwMode="auto">
          <a:xfrm>
            <a:off x="395536" y="1602025"/>
            <a:ext cx="81003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Cliquez</a:t>
            </a:r>
            <a:r>
              <a:rPr lang="en-US" sz="4000" kern="0" dirty="0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ici</a:t>
            </a:r>
            <a:r>
              <a:rPr lang="en-US" sz="4000" kern="0" dirty="0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pour </a:t>
            </a: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ajouter</a:t>
            </a:r>
            <a:r>
              <a:rPr lang="en-US" sz="4000" kern="0" dirty="0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un </a:t>
            </a: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titre</a:t>
            </a:r>
            <a:endParaRPr lang="en-US" sz="3600" kern="0" dirty="0">
              <a:solidFill>
                <a:srgbClr val="24487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1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WALLONIA_AWEX_ECHELLE_2SUR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204" y="2182463"/>
            <a:ext cx="3021770" cy="230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3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60648"/>
            <a:ext cx="2665834" cy="3412080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 userDrawn="1"/>
        </p:nvSpPr>
        <p:spPr>
          <a:xfrm>
            <a:off x="457200" y="1600201"/>
            <a:ext cx="8229600" cy="384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Wallonia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Export &amp; </a:t>
            </a: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Investment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Agency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Namur Office Park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Avenue des Dessus de </a:t>
            </a:r>
            <a:r>
              <a:rPr lang="fr-BE" sz="1800" dirty="0" err="1">
                <a:solidFill>
                  <a:srgbClr val="2C6596"/>
                </a:solidFill>
                <a:latin typeface="Arial Rounded MT Bold" panose="020F0704030504030204" pitchFamily="34" charset="0"/>
              </a:rPr>
              <a:t>Lives</a:t>
            </a: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, 6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B-5101 Loyers (Namur) – BELGIUM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solidFill>
                <a:srgbClr val="2C6596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Tel. : +32 81 33 28 50 | Fax : +32 81 33 28 69</a:t>
            </a: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</a:rPr>
              <a:t>welcome@investinwallonia.be</a:t>
            </a: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</a:rPr>
              <a:t>www.investinwallonia.be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79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33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59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1"/>
            <a:ext cx="4038600" cy="415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1529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43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559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559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85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33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Capture d’écran 2013-10-11 à 21.57.4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9" y="419100"/>
            <a:ext cx="3087591" cy="4224538"/>
          </a:xfrm>
          <a:prstGeom prst="rect">
            <a:avLst/>
          </a:prstGeom>
        </p:spPr>
      </p:pic>
      <p:pic>
        <p:nvPicPr>
          <p:cNvPr id="6" name="Image 5" descr="FEEL_INSPIRED_ECHELLE_2SUR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4737100"/>
            <a:ext cx="49784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1"/>
            <a:ext cx="5111750" cy="5432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2703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56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4505325" cy="546100"/>
          </a:xfrm>
          <a:noFill/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962525" y="273049"/>
            <a:ext cx="4075113" cy="546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095374"/>
            <a:ext cx="4505325" cy="4638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</p:spTree>
    <p:extLst>
      <p:ext uri="{BB962C8B-B14F-4D97-AF65-F5344CB8AC3E}">
        <p14:creationId xmlns:p14="http://schemas.microsoft.com/office/powerpoint/2010/main" val="276680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32435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711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89108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518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600201"/>
            <a:ext cx="8229600" cy="4152900"/>
          </a:xfrm>
        </p:spPr>
        <p:txBody>
          <a:bodyPr vert="eaVert"/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496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6893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468937"/>
          </a:xfrm>
        </p:spPr>
        <p:txBody>
          <a:bodyPr vert="eaVert"/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4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43692-D95B-CE4D-AEEC-82145E9AD032}" type="datetimeFigureOut">
              <a:rPr lang="fr-FR" smtClean="0"/>
              <a:t>20/11/2018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42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61" r:id="rId10"/>
    <p:sldLayoutId id="2147483657" r:id="rId11"/>
    <p:sldLayoutId id="2147483658" r:id="rId12"/>
    <p:sldLayoutId id="2147483659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welcome@investinwallonia.b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e.dienga@awex-wallonia.com" TargetMode="External"/><Relationship Id="rId4" Type="http://schemas.openxmlformats.org/officeDocument/2006/relationships/hyperlink" Target="mailto:santiago@awex-wallonia.com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12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89159"/>
            <a:ext cx="8229600" cy="2915602"/>
          </a:xfrm>
        </p:spPr>
        <p:txBody>
          <a:bodyPr>
            <a:normAutofit/>
          </a:bodyPr>
          <a:lstStyle/>
          <a:p>
            <a:r>
              <a:rPr lang="fr-FR" dirty="0"/>
              <a:t>Le secteur hospitalier et de la santé au Chili</a:t>
            </a:r>
            <a:br>
              <a:rPr lang="fr-FR" dirty="0"/>
            </a:br>
            <a:br>
              <a:rPr lang="fr-FR" dirty="0"/>
            </a:br>
            <a:r>
              <a:rPr lang="fr-FR" sz="3600" dirty="0"/>
              <a:t>Nov.-Déc. 2018</a:t>
            </a: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D173D12-185B-47DF-AAF6-6F53E7CC8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11040"/>
            <a:ext cx="8229600" cy="122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2400" b="1" dirty="0"/>
              <a:t>Marché concurrentiel mais porteur</a:t>
            </a:r>
          </a:p>
          <a:p>
            <a:pPr marL="0" indent="0" algn="ctr">
              <a:buNone/>
            </a:pPr>
            <a:r>
              <a:rPr lang="fr-BE" sz="2400" dirty="0"/>
              <a:t>Nombreuses opportunités d’affaires</a:t>
            </a:r>
          </a:p>
        </p:txBody>
      </p:sp>
    </p:spTree>
    <p:extLst>
      <p:ext uri="{BB962C8B-B14F-4D97-AF65-F5344CB8AC3E}">
        <p14:creationId xmlns:p14="http://schemas.microsoft.com/office/powerpoint/2010/main" val="1950159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8395F-AEAF-48C7-9118-0B5E06C56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41851D-C555-433D-882E-A8680A9AF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fr-BE" dirty="0"/>
              <a:t>1- Santé publique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2- Secteur Hospitalier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3- Plan National d’Investissement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4- Secteur Pharmaceutique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5- Divers</a:t>
            </a:r>
          </a:p>
        </p:txBody>
      </p:sp>
    </p:spTree>
    <p:extLst>
      <p:ext uri="{BB962C8B-B14F-4D97-AF65-F5344CB8AC3E}">
        <p14:creationId xmlns:p14="http://schemas.microsoft.com/office/powerpoint/2010/main" val="37038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04E8990-741F-4B70-B79A-6BE76A78F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000" b="36296"/>
          <a:stretch/>
        </p:blipFill>
        <p:spPr>
          <a:xfrm>
            <a:off x="0" y="-57089"/>
            <a:ext cx="9144000" cy="591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04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2E075C-6FA9-471F-9000-FFFD53E62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1- Santé Publique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E805F-D134-430A-B5AF-1FA89FAFE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3 défis majeurs</a:t>
            </a:r>
          </a:p>
          <a:p>
            <a:pPr lvl="1"/>
            <a:r>
              <a:rPr lang="fr-BE" dirty="0"/>
              <a:t>Hygiène de vie (Obésité, Tabac, Alcool)</a:t>
            </a:r>
          </a:p>
          <a:p>
            <a:pPr lvl="1"/>
            <a:r>
              <a:rPr lang="fr-BE" dirty="0"/>
              <a:t>Cancers</a:t>
            </a:r>
          </a:p>
          <a:p>
            <a:pPr lvl="1"/>
            <a:r>
              <a:rPr lang="fr-BE" dirty="0"/>
              <a:t>Médecine génétique</a:t>
            </a:r>
          </a:p>
          <a:p>
            <a:pPr marL="0" indent="0">
              <a:buNone/>
            </a:pPr>
            <a:endParaRPr lang="fr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BE" dirty="0">
                <a:sym typeface="Wingdings" panose="05000000000000000000" pitchFamily="2" charset="2"/>
              </a:rPr>
              <a:t>Mesures prises par le gouvernement pour solutionner ces problèmes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11370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835E18-3355-49C2-88A7-B171C0EF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1- Santé publique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882CC1-A1AF-4987-92E9-A3D3AC48E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dirty="0"/>
              <a:t>Hygiène de vie </a:t>
            </a:r>
          </a:p>
          <a:p>
            <a:pPr lvl="1"/>
            <a:r>
              <a:rPr lang="fr-BE" dirty="0"/>
              <a:t>Ex : Etiquetage des aliments</a:t>
            </a:r>
          </a:p>
          <a:p>
            <a:r>
              <a:rPr lang="fr-BE" dirty="0"/>
              <a:t>Cancers</a:t>
            </a:r>
          </a:p>
          <a:p>
            <a:pPr lvl="1"/>
            <a:r>
              <a:rPr lang="fr-BE" dirty="0"/>
              <a:t>Investissements dans des équipements pour détecter et prévenir les cancers le plus tôt possible</a:t>
            </a:r>
          </a:p>
          <a:p>
            <a:r>
              <a:rPr lang="fr-BE" dirty="0"/>
              <a:t>Médecine génétique</a:t>
            </a:r>
          </a:p>
          <a:p>
            <a:pPr lvl="1"/>
            <a:r>
              <a:rPr lang="fr-BE" dirty="0"/>
              <a:t>Assouplissement des lois</a:t>
            </a:r>
          </a:p>
          <a:p>
            <a:pPr lvl="1"/>
            <a:r>
              <a:rPr lang="fr-BE" dirty="0"/>
              <a:t>Investissements en recherche</a:t>
            </a:r>
          </a:p>
        </p:txBody>
      </p:sp>
    </p:spTree>
    <p:extLst>
      <p:ext uri="{BB962C8B-B14F-4D97-AF65-F5344CB8AC3E}">
        <p14:creationId xmlns:p14="http://schemas.microsoft.com/office/powerpoint/2010/main" val="244984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E4BB11-82B2-4E3D-93CF-D7C93E01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186EB00-787A-4809-9DD9-F03C51975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533" b="4516"/>
          <a:stretch/>
        </p:blipFill>
        <p:spPr>
          <a:xfrm>
            <a:off x="0" y="0"/>
            <a:ext cx="9144000" cy="5820610"/>
          </a:xfrm>
        </p:spPr>
      </p:pic>
    </p:spTree>
    <p:extLst>
      <p:ext uri="{BB962C8B-B14F-4D97-AF65-F5344CB8AC3E}">
        <p14:creationId xmlns:p14="http://schemas.microsoft.com/office/powerpoint/2010/main" val="224331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FA198-A395-4F04-BEA7-6AF33598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1- Santé Publique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578FFE-8BB2-4E47-914E-557282F98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Croissance du budget national </a:t>
            </a:r>
          </a:p>
          <a:p>
            <a:pPr lvl="1"/>
            <a:r>
              <a:rPr lang="fr-BE" dirty="0"/>
              <a:t>+6% en 2019, soit +490 000 millions CLP (+/- 630 millions €)</a:t>
            </a:r>
          </a:p>
          <a:p>
            <a:endParaRPr lang="fr-BE" dirty="0"/>
          </a:p>
          <a:p>
            <a:r>
              <a:rPr lang="fr-BE" dirty="0"/>
              <a:t>Investissements en Télémédecine</a:t>
            </a:r>
          </a:p>
          <a:p>
            <a:pPr lvl="1"/>
            <a:r>
              <a:rPr lang="fr-BE" dirty="0"/>
              <a:t>Amélioration de l’accès aux soins de santé pour les populations reculées et isolées</a:t>
            </a:r>
          </a:p>
          <a:p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02438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CB228-53D5-48D9-8EE4-039DB76C1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1- Santé Publique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F51F69-B450-4251-8951-1FA76EDDD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Les dépenses en soins de santé représentent 8,5% du PIB </a:t>
            </a:r>
          </a:p>
          <a:p>
            <a:pPr lvl="1"/>
            <a:r>
              <a:rPr lang="fr-BE" dirty="0"/>
              <a:t>Dont une grande partie (32,4%) est supportée par les ménages et non les assurances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0021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C665F-6090-44C0-B673-5F931ED3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2- Secteur Hospitalier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87F400F-B03F-4DBD-B9B1-B407AE3AC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933440"/>
          </a:xfrm>
        </p:spPr>
      </p:pic>
    </p:spTree>
    <p:extLst>
      <p:ext uri="{BB962C8B-B14F-4D97-AF65-F5344CB8AC3E}">
        <p14:creationId xmlns:p14="http://schemas.microsoft.com/office/powerpoint/2010/main" val="2976478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A214B-F739-4B3E-826C-7D61E23D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1C607A7-7379-4386-B3B5-565402EE9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943600"/>
          </a:xfrm>
        </p:spPr>
      </p:pic>
    </p:spTree>
    <p:extLst>
      <p:ext uri="{BB962C8B-B14F-4D97-AF65-F5344CB8AC3E}">
        <p14:creationId xmlns:p14="http://schemas.microsoft.com/office/powerpoint/2010/main" val="137246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742008-A5D5-43CB-9B3C-2BC2AE71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2- Secteur Hospitalier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D8E0D5-AF29-44D8-82B8-F61DE49FE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dirty="0"/>
              <a:t>Le Chili est en déficit important d’infrastructures et de personnels</a:t>
            </a:r>
          </a:p>
          <a:p>
            <a:pPr lvl="1"/>
            <a:r>
              <a:rPr lang="fr-BE" dirty="0"/>
              <a:t>Déficit de lits, mauvais état du matériel, manque de modernité, …</a:t>
            </a:r>
          </a:p>
          <a:p>
            <a:pPr marL="0" indent="0">
              <a:buNone/>
            </a:pPr>
            <a:endParaRPr lang="fr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BE" dirty="0">
                <a:sym typeface="Wingdings" panose="05000000000000000000" pitchFamily="2" charset="2"/>
              </a:rPr>
              <a:t></a:t>
            </a:r>
            <a:r>
              <a:rPr lang="fr-BE" dirty="0"/>
              <a:t>Plan d’investissement du Gouvernement du Président </a:t>
            </a:r>
            <a:r>
              <a:rPr lang="fr-BE" dirty="0" err="1"/>
              <a:t>Piñera</a:t>
            </a:r>
            <a:r>
              <a:rPr lang="fr-BE" dirty="0"/>
              <a:t> (2018-2022)</a:t>
            </a:r>
          </a:p>
          <a:p>
            <a:pPr lvl="1"/>
            <a:r>
              <a:rPr lang="fr-BE" dirty="0">
                <a:sym typeface="Wingdings" panose="05000000000000000000" pitchFamily="2" charset="2"/>
              </a:rPr>
              <a:t>Construction et modernisation de l’infrastructure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11732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74F46-3EAA-49C0-B077-25C47983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B98AE02F-267D-4BE5-912A-319313866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1644"/>
          <a:stretch/>
        </p:blipFill>
        <p:spPr>
          <a:xfrm>
            <a:off x="0" y="0"/>
            <a:ext cx="9144000" cy="5890714"/>
          </a:xfrm>
        </p:spPr>
      </p:pic>
    </p:spTree>
    <p:extLst>
      <p:ext uri="{BB962C8B-B14F-4D97-AF65-F5344CB8AC3E}">
        <p14:creationId xmlns:p14="http://schemas.microsoft.com/office/powerpoint/2010/main" val="3616981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6D9533-7CC2-4C4A-96FE-A03510CE4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3- Plan d’Investissement 18-22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3538C0-4D31-4074-946C-B65A469E5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Continuité du plan du Gouvernement de la Présidente Bachelet (2014-2018)</a:t>
            </a:r>
          </a:p>
          <a:p>
            <a:endParaRPr lang="fr-BE" dirty="0"/>
          </a:p>
          <a:p>
            <a:r>
              <a:rPr lang="fr-BE" dirty="0"/>
              <a:t>Plus gros investissement en santé publique jamais effectué au Chili</a:t>
            </a:r>
          </a:p>
          <a:p>
            <a:pPr lvl="1"/>
            <a:r>
              <a:rPr lang="fr-BE" dirty="0"/>
              <a:t>10 Milliards USD</a:t>
            </a:r>
          </a:p>
          <a:p>
            <a:endParaRPr lang="fr-BE" dirty="0"/>
          </a:p>
          <a:p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3307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9BA52-0633-403C-A6C5-8E9B13AA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B1C82AAE-3D5B-4ECA-B746-8768585A4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882640"/>
          </a:xfrm>
        </p:spPr>
      </p:pic>
    </p:spTree>
    <p:extLst>
      <p:ext uri="{BB962C8B-B14F-4D97-AF65-F5344CB8AC3E}">
        <p14:creationId xmlns:p14="http://schemas.microsoft.com/office/powerpoint/2010/main" val="1050964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881858-D235-4D8D-B3D6-F8262E06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4- Secteur Pharmaceutique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2571CD-2A86-4B4B-82D0-B63AE74AA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Secteur remplis d’opportunités d’affaire</a:t>
            </a:r>
          </a:p>
          <a:p>
            <a:pPr lvl="1"/>
            <a:r>
              <a:rPr lang="fr-BE" dirty="0"/>
              <a:t>Dynamique, concurrentiel et porteur</a:t>
            </a:r>
          </a:p>
          <a:p>
            <a:r>
              <a:rPr lang="fr-BE" dirty="0"/>
              <a:t>3 enseignes principales :</a:t>
            </a:r>
          </a:p>
          <a:p>
            <a:endParaRPr lang="fr-BE" dirty="0"/>
          </a:p>
          <a:p>
            <a:r>
              <a:rPr lang="fr-BE" dirty="0"/>
              <a:t>Parapharmacies en plein essor : </a:t>
            </a:r>
          </a:p>
          <a:p>
            <a:pPr marL="0" indent="0">
              <a:buNone/>
            </a:pP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39346E-1A6A-407B-A56D-C4B715182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674" y="3351803"/>
            <a:ext cx="1304270" cy="7429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290446-A7F5-430F-B215-CC7636243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375" y="3360894"/>
            <a:ext cx="1136967" cy="6476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666DA3-EDD8-4CDE-A084-97BADCDDF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211" y="3315901"/>
            <a:ext cx="1430328" cy="8147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938341-FF28-41A5-9BCB-3F3C80EDA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912" y="4355941"/>
            <a:ext cx="584518" cy="5845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8B1F06E-3627-4AA9-B228-1746DF5524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1702" y="4276726"/>
            <a:ext cx="742948" cy="74294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957CF-2D01-475C-8260-DDB6829A29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2889" y="5020809"/>
            <a:ext cx="937625" cy="52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89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1E5407-E04B-4283-A8BD-75C1E59E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C4F67056-6890-4648-B1E9-97C08AF905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5862320"/>
          </a:xfrm>
        </p:spPr>
      </p:pic>
    </p:spTree>
    <p:extLst>
      <p:ext uri="{BB962C8B-B14F-4D97-AF65-F5344CB8AC3E}">
        <p14:creationId xmlns:p14="http://schemas.microsoft.com/office/powerpoint/2010/main" val="704139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2A806-B085-4DBA-A55A-F10776AC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4- Secteur Pharmaceutique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C27567-158A-4201-9260-E093B84E0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/>
              <a:t>Ley </a:t>
            </a:r>
            <a:r>
              <a:rPr lang="fr-BE" dirty="0" err="1"/>
              <a:t>Farmacos</a:t>
            </a:r>
            <a:r>
              <a:rPr lang="fr-BE" dirty="0"/>
              <a:t> II</a:t>
            </a:r>
          </a:p>
          <a:p>
            <a:pPr lvl="1"/>
            <a:r>
              <a:rPr lang="fr-BE" dirty="0"/>
              <a:t>Opportunités à saisir</a:t>
            </a:r>
          </a:p>
          <a:p>
            <a:pPr lvl="1"/>
            <a:r>
              <a:rPr lang="fr-BE" dirty="0"/>
              <a:t>Consommateurs plus informés</a:t>
            </a:r>
          </a:p>
          <a:p>
            <a:pPr lvl="1"/>
            <a:r>
              <a:rPr lang="fr-BE" dirty="0"/>
              <a:t>Accès plus compétitifs aux médicaments</a:t>
            </a:r>
          </a:p>
          <a:p>
            <a:pPr lvl="1"/>
            <a:r>
              <a:rPr lang="fr-BE" dirty="0"/>
              <a:t>Vente de médicaments sans ordonnance dans les supermarchés</a:t>
            </a:r>
          </a:p>
          <a:p>
            <a:pPr lvl="1"/>
            <a:r>
              <a:rPr lang="fr-BE" dirty="0"/>
              <a:t>Elle évoque également les médicaments génériques (reproduction de l’original)</a:t>
            </a:r>
          </a:p>
          <a:p>
            <a:pPr lvl="2"/>
            <a:r>
              <a:rPr lang="fr-BE" dirty="0"/>
              <a:t>Qui représentent 90% du marché</a:t>
            </a:r>
          </a:p>
          <a:p>
            <a:pPr marL="457200" lvl="1" indent="0">
              <a:buNone/>
            </a:pPr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41841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BBBB6C-EE39-40D4-B245-70F8B1D3A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4- Secteur Pharmaceutique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E3DFD3-3C4B-4935-881A-849CC1C4C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/>
              <a:t>Les professionnels de la santé peuvent passer par la CENABAST pour commander leurs médicaments et autres matériels </a:t>
            </a:r>
          </a:p>
          <a:p>
            <a:pPr lvl="1"/>
            <a:r>
              <a:rPr lang="fr-BE" dirty="0"/>
              <a:t>Commande groupée donc ristourne à l’achat</a:t>
            </a:r>
          </a:p>
          <a:p>
            <a:pPr lvl="1"/>
            <a:r>
              <a:rPr lang="fr-BE" dirty="0"/>
              <a:t>Opportunité pour les entreprises pharmaceutiques de réaliser des contrats avec cet organisme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58344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40A4B-8642-483D-A3BC-AAB28AE0B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9E157AEC-CF05-47B0-8447-F73C990C3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5963920"/>
          </a:xfrm>
        </p:spPr>
      </p:pic>
    </p:spTree>
    <p:extLst>
      <p:ext uri="{BB962C8B-B14F-4D97-AF65-F5344CB8AC3E}">
        <p14:creationId xmlns:p14="http://schemas.microsoft.com/office/powerpoint/2010/main" val="3836361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60648"/>
            <a:ext cx="2665834" cy="3412080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457200" y="1600201"/>
            <a:ext cx="8229600" cy="384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Wallonia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Export &amp; </a:t>
            </a: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Investment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Agency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 err="1">
                <a:solidFill>
                  <a:srgbClr val="2C6596"/>
                </a:solidFill>
                <a:latin typeface="Arial Rounded MT Bold" panose="020F0704030504030204" pitchFamily="34" charset="0"/>
              </a:rPr>
              <a:t>Carmencita</a:t>
            </a: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 25, Off. 112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LAS CONDES, SANTIAGO DE CHILE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solidFill>
                <a:srgbClr val="2C6596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Tel. : +56222322580 /+56222323623</a:t>
            </a: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  <a:hlinkClick r:id="rId3"/>
              </a:rPr>
              <a:t>welcome@investinwallonia.be</a:t>
            </a: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  <a:hlinkClick r:id="rId4"/>
              </a:rPr>
              <a:t>santiago@awex-wallonia.com</a:t>
            </a: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  <a:hlinkClick r:id="rId5"/>
              </a:rPr>
              <a:t>e.dienga@awex-wallonia.com</a:t>
            </a: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</a:rPr>
              <a:t>www.investinwallonia.be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41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027958"/>
      </p:ext>
    </p:extLst>
  </p:cSld>
  <p:clrMapOvr>
    <a:masterClrMapping/>
  </p:clrMapOvr>
</p:sld>
</file>

<file path=ppt/theme/theme1.xml><?xml version="1.0" encoding="utf-8"?>
<a:theme xmlns:a="http://schemas.openxmlformats.org/drawingml/2006/main" name="Instructions_Powerpoint_Modle">
  <a:themeElements>
    <a:clrScheme name="Personnalisé 1">
      <a:dk1>
        <a:srgbClr val="244061"/>
      </a:dk1>
      <a:lt1>
        <a:sysClr val="window" lastClr="FFFFFF"/>
      </a:lt1>
      <a:dk2>
        <a:srgbClr val="244061"/>
      </a:dk2>
      <a:lt2>
        <a:srgbClr val="92CDDC"/>
      </a:lt2>
      <a:accent1>
        <a:srgbClr val="4F81BD"/>
      </a:accent1>
      <a:accent2>
        <a:srgbClr val="C0504D"/>
      </a:accent2>
      <a:accent3>
        <a:srgbClr val="D3EBF1"/>
      </a:accent3>
      <a:accent4>
        <a:srgbClr val="95B3D7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Personnalisé 1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Instructions_Powerpoint_Modle</Template>
  <TotalTime>492</TotalTime>
  <Words>389</Words>
  <Application>Microsoft Office PowerPoint</Application>
  <PresentationFormat>Affichage à l'écran (4:3)</PresentationFormat>
  <Paragraphs>75</Paragraphs>
  <Slides>22</Slides>
  <Notes>0</Notes>
  <HiddenSlides>9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Arial Rounded MT Bold</vt:lpstr>
      <vt:lpstr>Wingdings</vt:lpstr>
      <vt:lpstr>Instructions_Powerpoint_Modle</vt:lpstr>
      <vt:lpstr>Présentation PowerPoint</vt:lpstr>
      <vt:lpstr>Le secteur hospitalier et de la santé au Chili  Nov.-Déc. 2018</vt:lpstr>
      <vt:lpstr>Ordre du jour</vt:lpstr>
      <vt:lpstr>Présentation PowerPoint</vt:lpstr>
      <vt:lpstr>1- Santé Publique</vt:lpstr>
      <vt:lpstr>1- Santé publique</vt:lpstr>
      <vt:lpstr>Présentation PowerPoint</vt:lpstr>
      <vt:lpstr>1- Santé Publique</vt:lpstr>
      <vt:lpstr>1- Santé Publique</vt:lpstr>
      <vt:lpstr>2- Secteur Hospitalier</vt:lpstr>
      <vt:lpstr>Présentation PowerPoint</vt:lpstr>
      <vt:lpstr>2- Secteur Hospitalier</vt:lpstr>
      <vt:lpstr>Présentation PowerPoint</vt:lpstr>
      <vt:lpstr>3- Plan d’Investissement 18-22</vt:lpstr>
      <vt:lpstr>Présentation PowerPoint</vt:lpstr>
      <vt:lpstr>4- Secteur Pharmaceutique</vt:lpstr>
      <vt:lpstr>Présentation PowerPoint</vt:lpstr>
      <vt:lpstr>4- Secteur Pharmaceutique</vt:lpstr>
      <vt:lpstr>4- Secteur Pharmaceutique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LEDRU Marie</dc:creator>
  <cp:lastModifiedBy>Maurine Reichel</cp:lastModifiedBy>
  <cp:revision>4</cp:revision>
  <dcterms:created xsi:type="dcterms:W3CDTF">2016-01-29T09:10:51Z</dcterms:created>
  <dcterms:modified xsi:type="dcterms:W3CDTF">2018-11-20T20:17:38Z</dcterms:modified>
</cp:coreProperties>
</file>