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79" Type="http://schemas.openxmlformats.org/officeDocument/2006/relationships/customXml" Target="../customXml/item2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ACC5-BCED-A01B-BDB8-C852348A9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CA7CE-8BD9-9A6C-64D9-E7D6DB0ADA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52DF-EEA7-09EE-EB7B-19CD54708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80A57-FB0E-D0A8-4027-57DE3527E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9468A-EFAD-0D0A-F463-65BD7FD7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A80D8-B550-680F-3C6C-5908A5C86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8E201-F590-E522-2EB4-BA769173E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BE5B1-9787-769A-4ADB-E7B9F97CF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5057-6B62-4665-8BB3-D3EF9002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94407-AFA5-DC93-8E63-96FA85F0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FE695-CC8D-7680-1940-34911CB5C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4A30A-9537-BDC1-DEEB-3AF19EA16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F8186-8F00-BAD6-30DE-AA6A034AB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45466-5881-4168-DEE5-09B1E8EA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F0816-0C98-F95E-FD81-E7BFE8A2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4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CAAE-3DDA-B8D3-0274-E2006048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6BC31-754E-A97E-12EA-9EB478FD7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74FE9-AE88-79A0-9845-80A76E2EB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F162E-995A-545D-F116-5361182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35892-C1D4-6CD5-8167-930942934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2BAFC5-AD8C-C774-A172-AC84F61F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D3E4-7C4A-539C-B890-8C89CEB0D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8BD81-BA4A-3635-CF09-F39D136AA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B6E95-1C87-E307-0E79-E09507CC3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5E7A6-9779-FA68-D8EF-CDB36F0A8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515002-F704-1D9E-7D90-0BF92B8FA0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9707E3-35BE-9B4B-EB0E-EA143596E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F63037-3524-4B28-7F85-8D3B974C6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601D2-D1DB-F52D-0ED3-B372D7BFA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1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A233-6577-96BE-DBA3-9351E487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84C75D-F53A-433E-2360-E3ABA036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A4C87-AAA1-2730-F592-007847C2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56F1D9-2641-C736-11B1-E9CDCBE5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1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D7FBB5-B884-92E5-EA90-AB61FD275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E0F79E-4938-6ACB-218C-415EEB3AF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754AC-1CDB-A60C-8762-63139FFB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8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4E7A9-7384-6011-B5C0-30CF0234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8DCDF-C564-4C2D-1B82-02419B503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6E52B-CD9C-D738-7560-AC7CA3488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81AC87-BE36-FF91-D381-C1C819595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241BB-4B2D-3AE7-69AA-6CF87543C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E8B54-7DFA-21C9-C900-7F408180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2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FC9FD-2402-D7EA-9FB2-1416F118D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924F0B-55D8-43B3-C353-133E02C2B3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79E5C-C3CB-43D8-386B-5802F1612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2695C-6AEF-B892-B26B-2D82DAD22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808DD-5C89-4D9D-2F36-46723CA09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9E3B6-4F00-39AB-7674-8A2842283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7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E654-A1D6-C33E-E317-8D044F974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714B1-AEF1-AFC8-3A94-7A272644A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D4285-3400-B69A-0F0F-82FD4538C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86DDD-CAAC-601C-7E87-3184FE7C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5AC-D5BE-BAF8-31D9-1F922187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2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8AFBF1-199D-15B6-3D59-9674FE255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81497-1B61-E991-3256-825FC88EC9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9EC3D-C6B7-0D40-4B80-A475F2327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D7C93-9689-B473-702D-C17A04867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9FF5D-B870-7E46-69CC-E104DB0BE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3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1FBB4C-DE8F-FF1A-7639-6E0B4DC4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DF84C-2B9A-2FAC-8FDF-9188766F6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E5B2F-01AE-BD7A-AABB-AB8E7FFD1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A2666-C53C-4B9E-A141-D568EBDB0E3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9BFEC-1518-9FD6-0F3F-BC08FDC63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C5437-6BD2-EBEE-D66D-D56123048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F8A57-255B-460E-875C-0C3A81F1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267BA4-A154-FF91-1EE6-62FF36442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368"/>
            <a:ext cx="12192000" cy="604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9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58F7B-C2D6-2B76-E5C1-C88F088CC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355"/>
            <a:ext cx="12192000" cy="614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68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147E49-2546-D8F5-538F-6FF3AE9A6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813"/>
            <a:ext cx="12192000" cy="620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798C18-F11C-7D3E-1E26-D82C900E6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235"/>
            <a:ext cx="12192000" cy="624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5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8ECFD4-287E-78C9-9661-84508C6AA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901"/>
            <a:ext cx="12192000" cy="626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3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E67444-2BD5-C650-C635-BB6F519C2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648"/>
            <a:ext cx="12192000" cy="63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1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9368C1-730A-6F2E-37DA-00496EA5F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255"/>
            <a:ext cx="12192000" cy="619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76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7E5978-AC5D-6318-4B23-8A7FED8CB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268"/>
            <a:ext cx="12192000" cy="619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96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E7D21E-F0BF-0DC3-24CA-C98069C2B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174"/>
            <a:ext cx="12192000" cy="629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06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D9BA3-390C-178B-4A04-116A819BF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255"/>
            <a:ext cx="12192000" cy="619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26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F9513-A88E-CF6C-30A0-CA2706B87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255"/>
            <a:ext cx="12192000" cy="619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61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8243A4-0783-EEC3-81F1-AF0AD9DC8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644"/>
            <a:ext cx="12192000" cy="624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22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D687E6-1054-9728-50F2-FCC633C97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957"/>
            <a:ext cx="12192000" cy="623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86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0A248E-CC54-33AD-C95E-BC45EB0E4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8006"/>
            <a:ext cx="12192000" cy="618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27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4148FC-45D2-A387-CD27-4B71B4712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179"/>
            <a:ext cx="12192000" cy="617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55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16CA5D-3598-AB6F-C1CE-FE400C5EE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778"/>
            <a:ext cx="12192000" cy="625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47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649AF-193A-3C97-A2D1-B810806F9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267"/>
            <a:ext cx="12192000" cy="623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83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B66F7E-3A86-98EF-C54F-DD9509A62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957"/>
            <a:ext cx="12192000" cy="623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31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1A1C62-997B-0D9D-8D42-53C3CABB4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430"/>
            <a:ext cx="12192000" cy="620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16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211BCA-7EA2-5804-0019-9D55DEC17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863"/>
            <a:ext cx="12192000" cy="623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02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B318F3-E425-A75C-A1B7-92C0308C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108"/>
            <a:ext cx="12192000" cy="616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56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4CEF04-0F90-F87B-F294-E5C7BEDEA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1496"/>
            <a:ext cx="12192000" cy="615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50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250F4-DA24-064D-5178-35B2A5F1E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955"/>
            <a:ext cx="12192000" cy="620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15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0DC0C-57AB-3A4D-0CCE-DFC328657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297"/>
            <a:ext cx="12192000" cy="621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47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E9B84A-C3D0-49F6-6C7C-3790C4DC9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777"/>
            <a:ext cx="12192000" cy="618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30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268A11-4512-31B3-DF8B-D43CD6028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378"/>
            <a:ext cx="12192000" cy="622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00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E8CAA8-F0A4-3113-BB5F-72EBC33C8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901"/>
            <a:ext cx="12192000" cy="626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71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B53E1F-8A6A-8887-1FD3-E309E0365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027"/>
            <a:ext cx="12192000" cy="626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78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1A3320-7834-D8CE-2E28-1A01764F0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481"/>
            <a:ext cx="12192000" cy="619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02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2CCC35-18E8-916F-5C60-80E7331A3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077"/>
            <a:ext cx="12192000" cy="626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59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9A7A95-1655-B0C5-4105-ED4B883C0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599"/>
            <a:ext cx="12192000" cy="625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28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814131-2A69-932C-D23A-8B242E38E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255"/>
            <a:ext cx="12192000" cy="619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55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72B5AB-1DFD-5DFB-EBEF-F190A2F05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714"/>
            <a:ext cx="12192000" cy="616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53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FE6756-6223-179E-45BF-641C2D386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688"/>
            <a:ext cx="12192000" cy="622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346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0F454-0E4D-3383-C68F-1D8F3E168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239"/>
            <a:ext cx="12192000" cy="61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778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BBED9F-F38D-0B3D-2866-1E1A70E9E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12192000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1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15F60D-DB2C-B6B5-EBE5-78C2B7B4C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822"/>
            <a:ext cx="12192000" cy="616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303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F643ED-E47E-CBBB-1961-657F98818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822"/>
            <a:ext cx="12192000" cy="616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940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5050D2-E83B-1D7E-F659-81592F12E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6035"/>
            <a:ext cx="12192000" cy="614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494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A03319-2A95-9312-1596-2BD1372DF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994"/>
            <a:ext cx="12192000" cy="621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12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D6C992-704D-3BEF-2FF3-B2D8EF218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058"/>
            <a:ext cx="12192000" cy="616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870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7228E4-04F3-E74E-28A7-8CACC4692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355"/>
            <a:ext cx="12192000" cy="614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336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01FC4-77C2-AA2F-5DB5-677523930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405"/>
            <a:ext cx="12192000" cy="622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90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34C657-096F-4E76-BF2C-1B95BA23B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027"/>
            <a:ext cx="12192000" cy="626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46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17CF8A-1037-96AE-2F3A-D0895660A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121"/>
            <a:ext cx="12192000" cy="624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835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461B18-BB79-84F8-0FD1-EDD62DA90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476"/>
            <a:ext cx="12192000" cy="62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57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E5FEE-FFD8-66D4-78AB-7C70DAB9F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267"/>
            <a:ext cx="12192000" cy="623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160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177816-F9C4-81D4-7318-C2793370B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391"/>
            <a:ext cx="12192000" cy="615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497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1A9405-42BD-53CE-C5D1-0B11AC83C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532"/>
            <a:ext cx="12192000" cy="617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737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6136B9-3937-3C40-A6C6-54DF81C04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863"/>
            <a:ext cx="12192000" cy="623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12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72A7AD-A78A-F72B-4DDF-E6AA561ED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75"/>
            <a:ext cx="12192000" cy="632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099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F32A6-A10A-959A-2358-DF6CD9E25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032"/>
            <a:ext cx="12192000" cy="619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966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8C7FE9-3989-9D47-9CBC-07C8B8F74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032"/>
            <a:ext cx="12192000" cy="619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505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04D8F-0153-718E-7904-53BF63283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360"/>
            <a:ext cx="12192000" cy="61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188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5700B4-DEB6-842F-B1D7-C953B36DB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751"/>
            <a:ext cx="12192000" cy="624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017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3D2488-8D8C-3252-5FC1-9653E9402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476"/>
            <a:ext cx="12192000" cy="62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497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794181-377D-F806-6441-7A4FDD47C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035"/>
            <a:ext cx="12192000" cy="621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1933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1B24D2-0624-53CC-CEC8-2B4F4F059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91"/>
            <a:ext cx="12192000" cy="628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255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8A8CED-7782-65F0-9E12-DD716F27A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710"/>
            <a:ext cx="12192000" cy="618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837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959A45-43BE-B8CA-DAB8-EA40AE729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360"/>
            <a:ext cx="12192000" cy="61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801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9C4B83-AE2F-D5DF-0402-508303C6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104"/>
            <a:ext cx="12192000" cy="624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715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67583-55BB-C8AF-C385-6603A2FAB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94"/>
            <a:ext cx="12192000" cy="622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940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35CEC-A879-222A-1C54-E007919D8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988"/>
            <a:ext cx="12192000" cy="630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182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A45555-D5DE-E25F-9234-7C4B1324E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657"/>
            <a:ext cx="12192000" cy="629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428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4ECDE8-DFC4-ABC5-0B85-F7037078B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627"/>
            <a:ext cx="12192000" cy="631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86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7A8C38-B8E5-BA7D-571E-02B2F0490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329"/>
            <a:ext cx="12192000" cy="619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186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A06967-CCF7-6C38-F2C5-E822250FC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027"/>
            <a:ext cx="12192000" cy="626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068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91BE8C-3284-5C73-DFA8-35F290DA5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235"/>
            <a:ext cx="12192000" cy="624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653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1A4C47-D49E-2FB3-6A39-6EC073C2E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360"/>
            <a:ext cx="12192000" cy="61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178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516E0B-C833-4D6B-6310-49AD774AF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768"/>
            <a:ext cx="12192000" cy="616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816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F15871-AD7E-C7DF-C7CA-59039BD10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948"/>
            <a:ext cx="12192000" cy="621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439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D98667-B588-1DAF-9620-2A1E6CC43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699"/>
            <a:ext cx="12192000" cy="62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21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6121F374E0D644A6CACF1FB05D050A" ma:contentTypeVersion="15" ma:contentTypeDescription="Crée un document." ma:contentTypeScope="" ma:versionID="dabfcfc7500d0c48ea1d4a9c9c1e0660">
  <xsd:schema xmlns:xsd="http://www.w3.org/2001/XMLSchema" xmlns:xs="http://www.w3.org/2001/XMLSchema" xmlns:p="http://schemas.microsoft.com/office/2006/metadata/properties" xmlns:ns2="d393082d-8c19-4b71-a6f6-c20dfe28bd59" xmlns:ns3="361f447e-45f7-46b7-9a19-c337503d3014" targetNamespace="http://schemas.microsoft.com/office/2006/metadata/properties" ma:root="true" ma:fieldsID="63e1a4c78553ad8da99bbdb04d7484bd" ns2:_="" ns3:_="">
    <xsd:import namespace="d393082d-8c19-4b71-a6f6-c20dfe28bd59"/>
    <xsd:import namespace="361f447e-45f7-46b7-9a19-c337503d30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93082d-8c19-4b71-a6f6-c20dfe28bd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812efaac-a395-4da3-9407-1131a4744d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État de validation" ma:internalName="_x00c9_tat_x0020_de_x0020_validation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f447e-45f7-46b7-9a19-c337503d301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425104a-32ac-4040-b8ad-b760e86cc2c9}" ma:internalName="TaxCatchAll" ma:showField="CatchAllData" ma:web="361f447e-45f7-46b7-9a19-c337503d30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93082d-8c19-4b71-a6f6-c20dfe28bd59">
      <Terms xmlns="http://schemas.microsoft.com/office/infopath/2007/PartnerControls"/>
    </lcf76f155ced4ddcb4097134ff3c332f>
    <_Flow_SignoffStatus xmlns="d393082d-8c19-4b71-a6f6-c20dfe28bd59" xsi:nil="true"/>
    <TaxCatchAll xmlns="361f447e-45f7-46b7-9a19-c337503d3014" xsi:nil="true"/>
  </documentManagement>
</p:properties>
</file>

<file path=customXml/itemProps1.xml><?xml version="1.0" encoding="utf-8"?>
<ds:datastoreItem xmlns:ds="http://schemas.openxmlformats.org/officeDocument/2006/customXml" ds:itemID="{5EAE5BF0-A496-4828-85E3-ACFFCE41C291}"/>
</file>

<file path=customXml/itemProps2.xml><?xml version="1.0" encoding="utf-8"?>
<ds:datastoreItem xmlns:ds="http://schemas.openxmlformats.org/officeDocument/2006/customXml" ds:itemID="{2A03D82E-25D2-4050-813C-440DF6281406}"/>
</file>

<file path=customXml/itemProps3.xml><?xml version="1.0" encoding="utf-8"?>
<ds:datastoreItem xmlns:ds="http://schemas.openxmlformats.org/officeDocument/2006/customXml" ds:itemID="{A17FA403-6658-449A-BE73-759A54970C55}"/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Widescreen</PresentationFormat>
  <Paragraphs>0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CUSI Cristina</dc:creator>
  <cp:lastModifiedBy>CUSI Cristina</cp:lastModifiedBy>
  <cp:revision>1</cp:revision>
  <dcterms:created xsi:type="dcterms:W3CDTF">2023-02-21T10:00:45Z</dcterms:created>
  <dcterms:modified xsi:type="dcterms:W3CDTF">2023-02-21T11:23:23Z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0x010100446121F374E0D644A6CACF1FB05D050A</vt:lpwstr>
  </property>
</Properties>
</file>