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5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6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notesSlides/notesSlide7.xml" ContentType="application/vnd.openxmlformats-officedocument.presentationml.notesSlide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10304" r:id="rId6"/>
    <p:sldId id="10305" r:id="rId7"/>
    <p:sldId id="10280" r:id="rId8"/>
    <p:sldId id="10302" r:id="rId9"/>
    <p:sldId id="10300" r:id="rId10"/>
    <p:sldId id="10306" r:id="rId11"/>
    <p:sldId id="10307" r:id="rId12"/>
    <p:sldId id="10298" r:id="rId13"/>
    <p:sldId id="10301" r:id="rId14"/>
    <p:sldId id="479" r:id="rId15"/>
    <p:sldId id="10285" r:id="rId16"/>
    <p:sldId id="488" r:id="rId17"/>
    <p:sldId id="272" r:id="rId18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D4DB2AB-5A6D-44EC-8787-0635222CCE36}" name="DELCOMMINETTE Pascale (AWEX)" initials="D(" userId="S::p.delcomminette@awex.be::1b5c56c3-1a0d-4d94-a761-b8ace819a70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ED7D31"/>
    <a:srgbClr val="DC386B"/>
    <a:srgbClr val="F2CED4"/>
    <a:srgbClr val="F9E8EB"/>
    <a:srgbClr val="F8F8F8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5033" autoAdjust="0"/>
  </p:normalViewPr>
  <p:slideViewPr>
    <p:cSldViewPr snapToGrid="0">
      <p:cViewPr varScale="1">
        <p:scale>
          <a:sx n="73" d="100"/>
          <a:sy n="73" d="100"/>
        </p:scale>
        <p:origin x="77" y="235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3307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GNE Stéphane" userId="S::s.gagne@awex.be::8e6efd38-b035-43b3-9657-b3556e3f1904" providerId="AD" clId="Web-{2115600F-FA7E-77D5-40F3-3AA38AB0BD13}"/>
    <pc:docChg chg="modSld">
      <pc:chgData name="GAGNE Stéphane" userId="S::s.gagne@awex.be::8e6efd38-b035-43b3-9657-b3556e3f1904" providerId="AD" clId="Web-{2115600F-FA7E-77D5-40F3-3AA38AB0BD13}" dt="2024-11-14T10:58:50.763" v="4" actId="20577"/>
      <pc:docMkLst>
        <pc:docMk/>
      </pc:docMkLst>
      <pc:sldChg chg="modSp">
        <pc:chgData name="GAGNE Stéphane" userId="S::s.gagne@awex.be::8e6efd38-b035-43b3-9657-b3556e3f1904" providerId="AD" clId="Web-{2115600F-FA7E-77D5-40F3-3AA38AB0BD13}" dt="2024-11-14T10:58:50.763" v="4" actId="20577"/>
        <pc:sldMkLst>
          <pc:docMk/>
          <pc:sldMk cId="3814469982" sldId="10304"/>
        </pc:sldMkLst>
        <pc:spChg chg="mod">
          <ac:chgData name="GAGNE Stéphane" userId="S::s.gagne@awex.be::8e6efd38-b035-43b3-9657-b3556e3f1904" providerId="AD" clId="Web-{2115600F-FA7E-77D5-40F3-3AA38AB0BD13}" dt="2024-11-14T10:58:50.763" v="4" actId="20577"/>
          <ac:spMkLst>
            <pc:docMk/>
            <pc:sldMk cId="3814469982" sldId="10304"/>
            <ac:spMk id="2" creationId="{9EB04348-F29B-D789-A08A-06CB8DC2B89F}"/>
          </ac:spMkLst>
        </pc:spChg>
      </pc:sldChg>
    </pc:docChg>
  </pc:docChgLst>
  <pc:docChgLst>
    <pc:chgData name="GAGNE Stéphane" userId="8e6efd38-b035-43b3-9657-b3556e3f1904" providerId="ADAL" clId="{8E1F50CB-E7E7-4C38-85D4-EDCD29BF9444}"/>
    <pc:docChg chg="undo custSel modSld">
      <pc:chgData name="GAGNE Stéphane" userId="8e6efd38-b035-43b3-9657-b3556e3f1904" providerId="ADAL" clId="{8E1F50CB-E7E7-4C38-85D4-EDCD29BF9444}" dt="2024-11-14T13:10:26.323" v="250" actId="1076"/>
      <pc:docMkLst>
        <pc:docMk/>
      </pc:docMkLst>
      <pc:sldChg chg="mod">
        <pc:chgData name="GAGNE Stéphane" userId="8e6efd38-b035-43b3-9657-b3556e3f1904" providerId="ADAL" clId="{8E1F50CB-E7E7-4C38-85D4-EDCD29BF9444}" dt="2024-11-14T12:51:30.261" v="242" actId="27918"/>
        <pc:sldMkLst>
          <pc:docMk/>
          <pc:sldMk cId="1796668176" sldId="479"/>
        </pc:sldMkLst>
      </pc:sldChg>
      <pc:sldChg chg="modSp mod">
        <pc:chgData name="GAGNE Stéphane" userId="8e6efd38-b035-43b3-9657-b3556e3f1904" providerId="ADAL" clId="{8E1F50CB-E7E7-4C38-85D4-EDCD29BF9444}" dt="2024-11-14T12:34:22.956" v="178" actId="27918"/>
        <pc:sldMkLst>
          <pc:docMk/>
          <pc:sldMk cId="991549815" sldId="10280"/>
        </pc:sldMkLst>
        <pc:spChg chg="mod">
          <ac:chgData name="GAGNE Stéphane" userId="8e6efd38-b035-43b3-9657-b3556e3f1904" providerId="ADAL" clId="{8E1F50CB-E7E7-4C38-85D4-EDCD29BF9444}" dt="2024-11-14T12:30:26.318" v="171" actId="6549"/>
          <ac:spMkLst>
            <pc:docMk/>
            <pc:sldMk cId="991549815" sldId="10280"/>
            <ac:spMk id="3" creationId="{C91CF7BC-2F21-F30B-9527-7AF0E158CB76}"/>
          </ac:spMkLst>
        </pc:spChg>
        <pc:graphicFrameChg chg="mod">
          <ac:chgData name="GAGNE Stéphane" userId="8e6efd38-b035-43b3-9657-b3556e3f1904" providerId="ADAL" clId="{8E1F50CB-E7E7-4C38-85D4-EDCD29BF9444}" dt="2024-11-14T12:32:48.408" v="175"/>
          <ac:graphicFrameMkLst>
            <pc:docMk/>
            <pc:sldMk cId="991549815" sldId="10280"/>
            <ac:graphicFrameMk id="12" creationId="{9E70DE19-F037-9B00-DB46-A737E1E59498}"/>
          </ac:graphicFrameMkLst>
        </pc:graphicFrameChg>
      </pc:sldChg>
      <pc:sldChg chg="modSp mod">
        <pc:chgData name="GAGNE Stéphane" userId="8e6efd38-b035-43b3-9657-b3556e3f1904" providerId="ADAL" clId="{8E1F50CB-E7E7-4C38-85D4-EDCD29BF9444}" dt="2024-11-14T12:54:23.376" v="246" actId="6549"/>
        <pc:sldMkLst>
          <pc:docMk/>
          <pc:sldMk cId="3028913422" sldId="10285"/>
        </pc:sldMkLst>
        <pc:graphicFrameChg chg="modGraphic">
          <ac:chgData name="GAGNE Stéphane" userId="8e6efd38-b035-43b3-9657-b3556e3f1904" providerId="ADAL" clId="{8E1F50CB-E7E7-4C38-85D4-EDCD29BF9444}" dt="2024-11-14T12:54:23.376" v="246" actId="6549"/>
          <ac:graphicFrameMkLst>
            <pc:docMk/>
            <pc:sldMk cId="3028913422" sldId="10285"/>
            <ac:graphicFrameMk id="3" creationId="{90B8E2E5-8F33-2BAA-E22C-1CDC94B83B1C}"/>
          </ac:graphicFrameMkLst>
        </pc:graphicFrameChg>
      </pc:sldChg>
      <pc:sldChg chg="modSp mod">
        <pc:chgData name="GAGNE Stéphane" userId="8e6efd38-b035-43b3-9657-b3556e3f1904" providerId="ADAL" clId="{8E1F50CB-E7E7-4C38-85D4-EDCD29BF9444}" dt="2024-11-14T12:48:46.241" v="239" actId="6549"/>
        <pc:sldMkLst>
          <pc:docMk/>
          <pc:sldMk cId="1303660602" sldId="10298"/>
        </pc:sldMkLst>
        <pc:graphicFrameChg chg="mod">
          <ac:chgData name="GAGNE Stéphane" userId="8e6efd38-b035-43b3-9657-b3556e3f1904" providerId="ADAL" clId="{8E1F50CB-E7E7-4C38-85D4-EDCD29BF9444}" dt="2024-11-14T12:48:46.241" v="239" actId="6549"/>
          <ac:graphicFrameMkLst>
            <pc:docMk/>
            <pc:sldMk cId="1303660602" sldId="10298"/>
            <ac:graphicFrameMk id="6" creationId="{BEBDC610-89E8-DD6F-08D0-17BF5C4A6CDA}"/>
          </ac:graphicFrameMkLst>
        </pc:graphicFrameChg>
      </pc:sldChg>
      <pc:sldChg chg="modSp mod">
        <pc:chgData name="GAGNE Stéphane" userId="8e6efd38-b035-43b3-9657-b3556e3f1904" providerId="ADAL" clId="{8E1F50CB-E7E7-4C38-85D4-EDCD29BF9444}" dt="2024-11-14T12:37:54.380" v="189" actId="6549"/>
        <pc:sldMkLst>
          <pc:docMk/>
          <pc:sldMk cId="112598245" sldId="10300"/>
        </pc:sldMkLst>
        <pc:graphicFrameChg chg="mod">
          <ac:chgData name="GAGNE Stéphane" userId="8e6efd38-b035-43b3-9657-b3556e3f1904" providerId="ADAL" clId="{8E1F50CB-E7E7-4C38-85D4-EDCD29BF9444}" dt="2024-11-14T12:37:54.380" v="189" actId="6549"/>
          <ac:graphicFrameMkLst>
            <pc:docMk/>
            <pc:sldMk cId="112598245" sldId="10300"/>
            <ac:graphicFrameMk id="3" creationId="{B66295E8-D1E4-A6BC-EB23-D90F2C6C62DE}"/>
          </ac:graphicFrameMkLst>
        </pc:graphicFrameChg>
      </pc:sldChg>
      <pc:sldChg chg="modSp mod">
        <pc:chgData name="GAGNE Stéphane" userId="8e6efd38-b035-43b3-9657-b3556e3f1904" providerId="ADAL" clId="{8E1F50CB-E7E7-4C38-85D4-EDCD29BF9444}" dt="2024-11-14T12:36:30.451" v="182" actId="948"/>
        <pc:sldMkLst>
          <pc:docMk/>
          <pc:sldMk cId="1219717187" sldId="10302"/>
        </pc:sldMkLst>
        <pc:spChg chg="mod">
          <ac:chgData name="GAGNE Stéphane" userId="8e6efd38-b035-43b3-9657-b3556e3f1904" providerId="ADAL" clId="{8E1F50CB-E7E7-4C38-85D4-EDCD29BF9444}" dt="2024-11-14T12:36:30.451" v="182" actId="948"/>
          <ac:spMkLst>
            <pc:docMk/>
            <pc:sldMk cId="1219717187" sldId="10302"/>
            <ac:spMk id="2" creationId="{00000000-0000-0000-0000-000000000000}"/>
          </ac:spMkLst>
        </pc:spChg>
        <pc:spChg chg="mod">
          <ac:chgData name="GAGNE Stéphane" userId="8e6efd38-b035-43b3-9657-b3556e3f1904" providerId="ADAL" clId="{8E1F50CB-E7E7-4C38-85D4-EDCD29BF9444}" dt="2024-11-14T12:36:02.205" v="179" actId="14100"/>
          <ac:spMkLst>
            <pc:docMk/>
            <pc:sldMk cId="1219717187" sldId="10302"/>
            <ac:spMk id="3" creationId="{84568C06-CB4B-28B0-A0F0-EC99F1DD4E55}"/>
          </ac:spMkLst>
        </pc:spChg>
      </pc:sldChg>
      <pc:sldChg chg="modSp mod">
        <pc:chgData name="GAGNE Stéphane" userId="8e6efd38-b035-43b3-9657-b3556e3f1904" providerId="ADAL" clId="{8E1F50CB-E7E7-4C38-85D4-EDCD29BF9444}" dt="2024-11-14T13:10:26.323" v="250" actId="1076"/>
        <pc:sldMkLst>
          <pc:docMk/>
          <pc:sldMk cId="3814469982" sldId="10304"/>
        </pc:sldMkLst>
        <pc:spChg chg="mod">
          <ac:chgData name="GAGNE Stéphane" userId="8e6efd38-b035-43b3-9657-b3556e3f1904" providerId="ADAL" clId="{8E1F50CB-E7E7-4C38-85D4-EDCD29BF9444}" dt="2024-11-14T12:29:15.089" v="167" actId="6549"/>
          <ac:spMkLst>
            <pc:docMk/>
            <pc:sldMk cId="3814469982" sldId="10304"/>
            <ac:spMk id="2" creationId="{9EB04348-F29B-D789-A08A-06CB8DC2B89F}"/>
          </ac:spMkLst>
        </pc:spChg>
        <pc:spChg chg="mod">
          <ac:chgData name="GAGNE Stéphane" userId="8e6efd38-b035-43b3-9657-b3556e3f1904" providerId="ADAL" clId="{8E1F50CB-E7E7-4C38-85D4-EDCD29BF9444}" dt="2024-11-14T13:10:22.603" v="249" actId="14100"/>
          <ac:spMkLst>
            <pc:docMk/>
            <pc:sldMk cId="3814469982" sldId="10304"/>
            <ac:spMk id="4" creationId="{C167162D-8DDF-697B-B047-51DF298C7D3F}"/>
          </ac:spMkLst>
        </pc:spChg>
        <pc:spChg chg="mod">
          <ac:chgData name="GAGNE Stéphane" userId="8e6efd38-b035-43b3-9657-b3556e3f1904" providerId="ADAL" clId="{8E1F50CB-E7E7-4C38-85D4-EDCD29BF9444}" dt="2024-11-14T13:10:26.323" v="250" actId="1076"/>
          <ac:spMkLst>
            <pc:docMk/>
            <pc:sldMk cId="3814469982" sldId="10304"/>
            <ac:spMk id="5" creationId="{04471171-DCD9-AF4B-CD87-867183ACCE89}"/>
          </ac:spMkLst>
        </pc:spChg>
      </pc:sldChg>
      <pc:sldChg chg="modSp mod">
        <pc:chgData name="GAGNE Stéphane" userId="8e6efd38-b035-43b3-9657-b3556e3f1904" providerId="ADAL" clId="{8E1F50CB-E7E7-4C38-85D4-EDCD29BF9444}" dt="2024-11-14T12:37:01.644" v="184" actId="20577"/>
        <pc:sldMkLst>
          <pc:docMk/>
          <pc:sldMk cId="2878331030" sldId="10305"/>
        </pc:sldMkLst>
        <pc:spChg chg="mod">
          <ac:chgData name="GAGNE Stéphane" userId="8e6efd38-b035-43b3-9657-b3556e3f1904" providerId="ADAL" clId="{8E1F50CB-E7E7-4C38-85D4-EDCD29BF9444}" dt="2024-11-14T12:37:01.644" v="184" actId="20577"/>
          <ac:spMkLst>
            <pc:docMk/>
            <pc:sldMk cId="2878331030" sldId="10305"/>
            <ac:spMk id="2" creationId="{3EC4A246-ECA9-EFEE-CAE1-A031AB0843A2}"/>
          </ac:spMkLst>
        </pc:spChg>
        <pc:graphicFrameChg chg="mod">
          <ac:chgData name="GAGNE Stéphane" userId="8e6efd38-b035-43b3-9657-b3556e3f1904" providerId="ADAL" clId="{8E1F50CB-E7E7-4C38-85D4-EDCD29BF9444}" dt="2024-11-14T12:29:35.221" v="169" actId="6549"/>
          <ac:graphicFrameMkLst>
            <pc:docMk/>
            <pc:sldMk cId="2878331030" sldId="10305"/>
            <ac:graphicFrameMk id="3" creationId="{B66295E8-D1E4-A6BC-EB23-D90F2C6C62DE}"/>
          </ac:graphicFrameMkLst>
        </pc:graphicFrameChg>
      </pc:sldChg>
      <pc:sldChg chg="modSp mod">
        <pc:chgData name="GAGNE Stéphane" userId="8e6efd38-b035-43b3-9657-b3556e3f1904" providerId="ADAL" clId="{8E1F50CB-E7E7-4C38-85D4-EDCD29BF9444}" dt="2024-11-14T12:43:39.140" v="213" actId="14100"/>
        <pc:sldMkLst>
          <pc:docMk/>
          <pc:sldMk cId="3117883592" sldId="10306"/>
        </pc:sldMkLst>
        <pc:spChg chg="mod">
          <ac:chgData name="GAGNE Stéphane" userId="8e6efd38-b035-43b3-9657-b3556e3f1904" providerId="ADAL" clId="{8E1F50CB-E7E7-4C38-85D4-EDCD29BF9444}" dt="2024-11-14T12:43:39.140" v="213" actId="14100"/>
          <ac:spMkLst>
            <pc:docMk/>
            <pc:sldMk cId="3117883592" sldId="10306"/>
            <ac:spMk id="3" creationId="{536F69FF-F336-554E-F16A-336A263A88C6}"/>
          </ac:spMkLst>
        </pc:spChg>
        <pc:graphicFrameChg chg="mod">
          <ac:chgData name="GAGNE Stéphane" userId="8e6efd38-b035-43b3-9657-b3556e3f1904" providerId="ADAL" clId="{8E1F50CB-E7E7-4C38-85D4-EDCD29BF9444}" dt="2024-11-14T12:43:02.057" v="210" actId="255"/>
          <ac:graphicFrameMkLst>
            <pc:docMk/>
            <pc:sldMk cId="3117883592" sldId="10306"/>
            <ac:graphicFrameMk id="14" creationId="{1ABED6E4-0603-AF97-161A-C929D8437EBE}"/>
          </ac:graphicFrameMkLst>
        </pc:graphicFrameChg>
      </pc:sldChg>
      <pc:sldChg chg="modSp mod">
        <pc:chgData name="GAGNE Stéphane" userId="8e6efd38-b035-43b3-9657-b3556e3f1904" providerId="ADAL" clId="{8E1F50CB-E7E7-4C38-85D4-EDCD29BF9444}" dt="2024-11-14T12:45:27.991" v="227" actId="20577"/>
        <pc:sldMkLst>
          <pc:docMk/>
          <pc:sldMk cId="1744367718" sldId="10307"/>
        </pc:sldMkLst>
        <pc:spChg chg="mod">
          <ac:chgData name="GAGNE Stéphane" userId="8e6efd38-b035-43b3-9657-b3556e3f1904" providerId="ADAL" clId="{8E1F50CB-E7E7-4C38-85D4-EDCD29BF9444}" dt="2024-11-14T12:44:06.240" v="217" actId="1076"/>
          <ac:spMkLst>
            <pc:docMk/>
            <pc:sldMk cId="1744367718" sldId="10307"/>
            <ac:spMk id="9" creationId="{04B874BB-5958-DFD4-BA76-69A15FA4515E}"/>
          </ac:spMkLst>
        </pc:spChg>
        <pc:graphicFrameChg chg="mod">
          <ac:chgData name="GAGNE Stéphane" userId="8e6efd38-b035-43b3-9657-b3556e3f1904" providerId="ADAL" clId="{8E1F50CB-E7E7-4C38-85D4-EDCD29BF9444}" dt="2024-11-14T12:45:27.991" v="227" actId="20577"/>
          <ac:graphicFrameMkLst>
            <pc:docMk/>
            <pc:sldMk cId="1744367718" sldId="10307"/>
            <ac:graphicFrameMk id="6" creationId="{1A73E440-7D8D-21EF-FF86-4FE6EB44B3F4}"/>
          </ac:graphicFrameMkLst>
        </pc:graphicFrameChg>
      </pc:sldChg>
    </pc:docChg>
  </pc:docChgLst>
  <pc:docChgLst>
    <pc:chgData name="DELCOMMINETTE Pascale (AWEX)" userId="S::p.delcomminette@awex.be::1b5c56c3-1a0d-4d94-a761-b8ace819a701" providerId="AD" clId="Web-{1D637C3F-9EB9-EAE3-C8F4-50B0A223FD3F}"/>
    <pc:docChg chg="mod modSld">
      <pc:chgData name="DELCOMMINETTE Pascale (AWEX)" userId="S::p.delcomminette@awex.be::1b5c56c3-1a0d-4d94-a761-b8ace819a701" providerId="AD" clId="Web-{1D637C3F-9EB9-EAE3-C8F4-50B0A223FD3F}" dt="2024-11-13T20:16:59.107" v="92" actId="20577"/>
      <pc:docMkLst>
        <pc:docMk/>
      </pc:docMkLst>
      <pc:sldChg chg="modSp modCm">
        <pc:chgData name="DELCOMMINETTE Pascale (AWEX)" userId="S::p.delcomminette@awex.be::1b5c56c3-1a0d-4d94-a761-b8ace819a701" providerId="AD" clId="Web-{1D637C3F-9EB9-EAE3-C8F4-50B0A223FD3F}" dt="2024-11-13T20:16:59.107" v="92" actId="20577"/>
        <pc:sldMkLst>
          <pc:docMk/>
          <pc:sldMk cId="3814469982" sldId="10304"/>
        </pc:sldMkLst>
        <pc:spChg chg="mod">
          <ac:chgData name="DELCOMMINETTE Pascale (AWEX)" userId="S::p.delcomminette@awex.be::1b5c56c3-1a0d-4d94-a761-b8ace819a701" providerId="AD" clId="Web-{1D637C3F-9EB9-EAE3-C8F4-50B0A223FD3F}" dt="2024-11-13T20:16:59.107" v="92" actId="20577"/>
          <ac:spMkLst>
            <pc:docMk/>
            <pc:sldMk cId="3814469982" sldId="10304"/>
            <ac:spMk id="2" creationId="{9EB04348-F29B-D789-A08A-06CB8DC2B89F}"/>
          </ac:spMkLst>
        </pc:spChg>
        <pc:spChg chg="mod">
          <ac:chgData name="DELCOMMINETTE Pascale (AWEX)" userId="S::p.delcomminette@awex.be::1b5c56c3-1a0d-4d94-a761-b8ace819a701" providerId="AD" clId="Web-{1D637C3F-9EB9-EAE3-C8F4-50B0A223FD3F}" dt="2024-11-13T20:14:43.973" v="48" actId="20577"/>
          <ac:spMkLst>
            <pc:docMk/>
            <pc:sldMk cId="3814469982" sldId="10304"/>
            <ac:spMk id="5" creationId="{04471171-DCD9-AF4B-CD87-867183ACCE89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DELCOMMINETTE Pascale (AWEX)" userId="S::p.delcomminette@awex.be::1b5c56c3-1a0d-4d94-a761-b8ace819a701" providerId="AD" clId="Web-{1D637C3F-9EB9-EAE3-C8F4-50B0A223FD3F}" dt="2024-11-13T20:16:41.559" v="91" actId="20577"/>
              <pc2:cmMkLst xmlns:pc2="http://schemas.microsoft.com/office/powerpoint/2019/9/main/command">
                <pc:docMk/>
                <pc:sldMk cId="3814469982" sldId="10304"/>
                <pc2:cmMk id="{2D8DD108-F9BF-4FE8-B0C5-4C6BC9146FBF}"/>
              </pc2:cmMkLst>
            </pc226:cmChg>
          </p:ext>
        </pc:extLst>
      </pc:sldChg>
    </pc:docChg>
  </pc:docChgLst>
  <pc:docChgLst>
    <pc:chgData name="GAGNE Stéphane" userId="S::s.gagne@awex.be::8e6efd38-b035-43b3-9657-b3556e3f1904" providerId="AD" clId="Web-{77139A2F-D21D-569C-B80D-347E1D006DCF}"/>
    <pc:docChg chg="modSld">
      <pc:chgData name="GAGNE Stéphane" userId="S::s.gagne@awex.be::8e6efd38-b035-43b3-9657-b3556e3f1904" providerId="AD" clId="Web-{77139A2F-D21D-569C-B80D-347E1D006DCF}" dt="2024-11-14T10:15:12.946" v="28" actId="14100"/>
      <pc:docMkLst>
        <pc:docMk/>
      </pc:docMkLst>
      <pc:sldChg chg="modSp modCm">
        <pc:chgData name="GAGNE Stéphane" userId="S::s.gagne@awex.be::8e6efd38-b035-43b3-9657-b3556e3f1904" providerId="AD" clId="Web-{77139A2F-D21D-569C-B80D-347E1D006DCF}" dt="2024-11-14T10:15:12.946" v="28" actId="14100"/>
        <pc:sldMkLst>
          <pc:docMk/>
          <pc:sldMk cId="3814469982" sldId="10304"/>
        </pc:sldMkLst>
        <pc:spChg chg="mod">
          <ac:chgData name="GAGNE Stéphane" userId="S::s.gagne@awex.be::8e6efd38-b035-43b3-9657-b3556e3f1904" providerId="AD" clId="Web-{77139A2F-D21D-569C-B80D-347E1D006DCF}" dt="2024-11-14T10:14:28.929" v="23" actId="20577"/>
          <ac:spMkLst>
            <pc:docMk/>
            <pc:sldMk cId="3814469982" sldId="10304"/>
            <ac:spMk id="2" creationId="{9EB04348-F29B-D789-A08A-06CB8DC2B89F}"/>
          </ac:spMkLst>
        </pc:spChg>
        <pc:spChg chg="mod">
          <ac:chgData name="GAGNE Stéphane" userId="S::s.gagne@awex.be::8e6efd38-b035-43b3-9657-b3556e3f1904" providerId="AD" clId="Web-{77139A2F-D21D-569C-B80D-347E1D006DCF}" dt="2024-11-14T10:15:12.946" v="28" actId="14100"/>
          <ac:spMkLst>
            <pc:docMk/>
            <pc:sldMk cId="3814469982" sldId="10304"/>
            <ac:spMk id="5" creationId="{04471171-DCD9-AF4B-CD87-867183ACCE89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AGNE Stéphane" userId="S::s.gagne@awex.be::8e6efd38-b035-43b3-9657-b3556e3f1904" providerId="AD" clId="Web-{77139A2F-D21D-569C-B80D-347E1D006DCF}" dt="2024-11-14T10:14:18.631" v="22" actId="20577"/>
              <pc2:cmMkLst xmlns:pc2="http://schemas.microsoft.com/office/powerpoint/2019/9/main/command">
                <pc:docMk/>
                <pc:sldMk cId="3814469982" sldId="10304"/>
                <pc2:cmMk id="{2D8DD108-F9BF-4FE8-B0C5-4C6BC9146FBF}"/>
              </pc2:cmMkLst>
            </pc226:cmChg>
            <pc226:cmChg xmlns:pc226="http://schemas.microsoft.com/office/powerpoint/2022/06/main/command" chg="mod">
              <pc226:chgData name="GAGNE Stéphane" userId="S::s.gagne@awex.be::8e6efd38-b035-43b3-9657-b3556e3f1904" providerId="AD" clId="Web-{77139A2F-D21D-569C-B80D-347E1D006DCF}" dt="2024-11-14T10:14:18.631" v="22" actId="20577"/>
              <pc2:cmMkLst xmlns:pc2="http://schemas.microsoft.com/office/powerpoint/2019/9/main/command">
                <pc:docMk/>
                <pc:sldMk cId="3814469982" sldId="10304"/>
                <pc2:cmMk id="{C12913BD-06B8-494E-8446-A4F4043012A3}"/>
              </pc2:cmMkLst>
            </pc226:cmChg>
          </p:ext>
        </pc:extLst>
      </pc:sldChg>
    </pc:docChg>
  </pc:docChgLst>
  <pc:docChgLst>
    <pc:chgData name="GAGNE Stéphane" userId="8e6efd38-b035-43b3-9657-b3556e3f1904" providerId="ADAL" clId="{1FCEFF90-307B-481B-B56A-33E21373E423}"/>
    <pc:docChg chg="modSld">
      <pc:chgData name="GAGNE Stéphane" userId="8e6efd38-b035-43b3-9657-b3556e3f1904" providerId="ADAL" clId="{1FCEFF90-307B-481B-B56A-33E21373E423}" dt="2024-12-17T15:37:09.682" v="30" actId="27918"/>
      <pc:docMkLst>
        <pc:docMk/>
      </pc:docMkLst>
      <pc:sldChg chg="modSp mod">
        <pc:chgData name="GAGNE Stéphane" userId="8e6efd38-b035-43b3-9657-b3556e3f1904" providerId="ADAL" clId="{1FCEFF90-307B-481B-B56A-33E21373E423}" dt="2024-12-17T15:37:09.682" v="30" actId="27918"/>
        <pc:sldMkLst>
          <pc:docMk/>
          <pc:sldMk cId="112598245" sldId="10300"/>
        </pc:sldMkLst>
        <pc:graphicFrameChg chg="mod">
          <ac:chgData name="GAGNE Stéphane" userId="8e6efd38-b035-43b3-9657-b3556e3f1904" providerId="ADAL" clId="{1FCEFF90-307B-481B-B56A-33E21373E423}" dt="2024-12-17T15:37:00.036" v="28" actId="6549"/>
          <ac:graphicFrameMkLst>
            <pc:docMk/>
            <pc:sldMk cId="112598245" sldId="10300"/>
            <ac:graphicFrameMk id="3" creationId="{B66295E8-D1E4-A6BC-EB23-D90F2C6C62DE}"/>
          </ac:graphicFrameMkLst>
        </pc:graphicFrameChg>
      </pc:sldChg>
      <pc:sldChg chg="modSp mod">
        <pc:chgData name="GAGNE Stéphane" userId="8e6efd38-b035-43b3-9657-b3556e3f1904" providerId="ADAL" clId="{1FCEFF90-307B-481B-B56A-33E21373E423}" dt="2024-12-17T15:36:38.651" v="26"/>
        <pc:sldMkLst>
          <pc:docMk/>
          <pc:sldMk cId="2878331030" sldId="10305"/>
        </pc:sldMkLst>
        <pc:graphicFrameChg chg="mod">
          <ac:chgData name="GAGNE Stéphane" userId="8e6efd38-b035-43b3-9657-b3556e3f1904" providerId="ADAL" clId="{1FCEFF90-307B-481B-B56A-33E21373E423}" dt="2024-12-17T15:36:38.651" v="26"/>
          <ac:graphicFrameMkLst>
            <pc:docMk/>
            <pc:sldMk cId="2878331030" sldId="10305"/>
            <ac:graphicFrameMk id="3" creationId="{B66295E8-D1E4-A6BC-EB23-D90F2C6C62DE}"/>
          </ac:graphicFrameMkLst>
        </pc:graphicFrameChg>
      </pc:sldChg>
    </pc:docChg>
  </pc:docChgLst>
  <pc:docChgLst>
    <pc:chgData name="GAGNE Stéphane" userId="8e6efd38-b035-43b3-9657-b3556e3f1904" providerId="ADAL" clId="{1CCA231F-BB22-4A3C-A3EB-19F59E906512}"/>
    <pc:docChg chg="undo custSel modSld">
      <pc:chgData name="GAGNE Stéphane" userId="8e6efd38-b035-43b3-9657-b3556e3f1904" providerId="ADAL" clId="{1CCA231F-BB22-4A3C-A3EB-19F59E906512}" dt="2024-11-13T18:10:57.680" v="141" actId="2"/>
      <pc:docMkLst>
        <pc:docMk/>
      </pc:docMkLst>
      <pc:sldChg chg="modSp mod">
        <pc:chgData name="GAGNE Stéphane" userId="8e6efd38-b035-43b3-9657-b3556e3f1904" providerId="ADAL" clId="{1CCA231F-BB22-4A3C-A3EB-19F59E906512}" dt="2024-11-13T18:09:28.051" v="137"/>
        <pc:sldMkLst>
          <pc:docMk/>
          <pc:sldMk cId="1796668176" sldId="479"/>
        </pc:sldMkLst>
        <pc:graphicFrameChg chg="mod">
          <ac:chgData name="GAGNE Stéphane" userId="8e6efd38-b035-43b3-9657-b3556e3f1904" providerId="ADAL" clId="{1CCA231F-BB22-4A3C-A3EB-19F59E906512}" dt="2024-11-13T18:09:28.051" v="137"/>
          <ac:graphicFrameMkLst>
            <pc:docMk/>
            <pc:sldMk cId="1796668176" sldId="479"/>
            <ac:graphicFrameMk id="10" creationId="{00000000-0000-0000-0000-000000000000}"/>
          </ac:graphicFrameMkLst>
        </pc:graphicFrameChg>
      </pc:sldChg>
      <pc:sldChg chg="modSp">
        <pc:chgData name="GAGNE Stéphane" userId="8e6efd38-b035-43b3-9657-b3556e3f1904" providerId="ADAL" clId="{1CCA231F-BB22-4A3C-A3EB-19F59E906512}" dt="2024-11-13T18:10:57.680" v="141" actId="2"/>
        <pc:sldMkLst>
          <pc:docMk/>
          <pc:sldMk cId="991549815" sldId="10280"/>
        </pc:sldMkLst>
        <pc:graphicFrameChg chg="mod">
          <ac:chgData name="GAGNE Stéphane" userId="8e6efd38-b035-43b3-9657-b3556e3f1904" providerId="ADAL" clId="{1CCA231F-BB22-4A3C-A3EB-19F59E906512}" dt="2024-11-13T18:10:57.680" v="141" actId="2"/>
          <ac:graphicFrameMkLst>
            <pc:docMk/>
            <pc:sldMk cId="991549815" sldId="10280"/>
            <ac:graphicFrameMk id="12" creationId="{9E70DE19-F037-9B00-DB46-A737E1E59498}"/>
          </ac:graphicFrameMkLst>
        </pc:graphicFrameChg>
      </pc:sldChg>
      <pc:sldChg chg="modSp mod">
        <pc:chgData name="GAGNE Stéphane" userId="8e6efd38-b035-43b3-9657-b3556e3f1904" providerId="ADAL" clId="{1CCA231F-BB22-4A3C-A3EB-19F59E906512}" dt="2024-11-13T18:10:42.322" v="140" actId="255"/>
        <pc:sldMkLst>
          <pc:docMk/>
          <pc:sldMk cId="3028913422" sldId="10285"/>
        </pc:sldMkLst>
        <pc:graphicFrameChg chg="modGraphic">
          <ac:chgData name="GAGNE Stéphane" userId="8e6efd38-b035-43b3-9657-b3556e3f1904" providerId="ADAL" clId="{1CCA231F-BB22-4A3C-A3EB-19F59E906512}" dt="2024-11-13T18:10:42.322" v="140" actId="255"/>
          <ac:graphicFrameMkLst>
            <pc:docMk/>
            <pc:sldMk cId="3028913422" sldId="10285"/>
            <ac:graphicFrameMk id="3" creationId="{90B8E2E5-8F33-2BAA-E22C-1CDC94B83B1C}"/>
          </ac:graphicFrameMkLst>
        </pc:graphicFrameChg>
      </pc:sldChg>
      <pc:sldChg chg="modSp">
        <pc:chgData name="GAGNE Stéphane" userId="8e6efd38-b035-43b3-9657-b3556e3f1904" providerId="ADAL" clId="{1CCA231F-BB22-4A3C-A3EB-19F59E906512}" dt="2024-11-13T18:08:37.793" v="134"/>
        <pc:sldMkLst>
          <pc:docMk/>
          <pc:sldMk cId="1303660602" sldId="10298"/>
        </pc:sldMkLst>
        <pc:graphicFrameChg chg="mod">
          <ac:chgData name="GAGNE Stéphane" userId="8e6efd38-b035-43b3-9657-b3556e3f1904" providerId="ADAL" clId="{1CCA231F-BB22-4A3C-A3EB-19F59E906512}" dt="2024-11-13T18:08:37.793" v="134"/>
          <ac:graphicFrameMkLst>
            <pc:docMk/>
            <pc:sldMk cId="1303660602" sldId="10298"/>
            <ac:graphicFrameMk id="6" creationId="{BEBDC610-89E8-DD6F-08D0-17BF5C4A6CDA}"/>
          </ac:graphicFrameMkLst>
        </pc:graphicFrameChg>
      </pc:sldChg>
      <pc:sldChg chg="modSp mod">
        <pc:chgData name="GAGNE Stéphane" userId="8e6efd38-b035-43b3-9657-b3556e3f1904" providerId="ADAL" clId="{1CCA231F-BB22-4A3C-A3EB-19F59E906512}" dt="2024-11-13T18:04:33.135" v="114" actId="6549"/>
        <pc:sldMkLst>
          <pc:docMk/>
          <pc:sldMk cId="1219717187" sldId="10302"/>
        </pc:sldMkLst>
        <pc:spChg chg="mod">
          <ac:chgData name="GAGNE Stéphane" userId="8e6efd38-b035-43b3-9657-b3556e3f1904" providerId="ADAL" clId="{1CCA231F-BB22-4A3C-A3EB-19F59E906512}" dt="2024-11-13T18:04:33.135" v="114" actId="6549"/>
          <ac:spMkLst>
            <pc:docMk/>
            <pc:sldMk cId="1219717187" sldId="10302"/>
            <ac:spMk id="3" creationId="{84568C06-CB4B-28B0-A0F0-EC99F1DD4E55}"/>
          </ac:spMkLst>
        </pc:spChg>
      </pc:sldChg>
      <pc:sldChg chg="modSp mod">
        <pc:chgData name="GAGNE Stéphane" userId="8e6efd38-b035-43b3-9657-b3556e3f1904" providerId="ADAL" clId="{1CCA231F-BB22-4A3C-A3EB-19F59E906512}" dt="2024-11-13T17:59:22.737" v="40" actId="20577"/>
        <pc:sldMkLst>
          <pc:docMk/>
          <pc:sldMk cId="3814469982" sldId="10304"/>
        </pc:sldMkLst>
        <pc:spChg chg="mod">
          <ac:chgData name="GAGNE Stéphane" userId="8e6efd38-b035-43b3-9657-b3556e3f1904" providerId="ADAL" clId="{1CCA231F-BB22-4A3C-A3EB-19F59E906512}" dt="2024-11-13T17:59:22.737" v="40" actId="20577"/>
          <ac:spMkLst>
            <pc:docMk/>
            <pc:sldMk cId="3814469982" sldId="10304"/>
            <ac:spMk id="2" creationId="{9EB04348-F29B-D789-A08A-06CB8DC2B89F}"/>
          </ac:spMkLst>
        </pc:spChg>
        <pc:spChg chg="mod">
          <ac:chgData name="GAGNE Stéphane" userId="8e6efd38-b035-43b3-9657-b3556e3f1904" providerId="ADAL" clId="{1CCA231F-BB22-4A3C-A3EB-19F59E906512}" dt="2024-11-13T17:48:01.337" v="11" actId="6549"/>
          <ac:spMkLst>
            <pc:docMk/>
            <pc:sldMk cId="3814469982" sldId="10304"/>
            <ac:spMk id="4" creationId="{C167162D-8DDF-697B-B047-51DF298C7D3F}"/>
          </ac:spMkLst>
        </pc:spChg>
        <pc:spChg chg="mod">
          <ac:chgData name="GAGNE Stéphane" userId="8e6efd38-b035-43b3-9657-b3556e3f1904" providerId="ADAL" clId="{1CCA231F-BB22-4A3C-A3EB-19F59E906512}" dt="2024-11-13T17:47:46.670" v="9" actId="1076"/>
          <ac:spMkLst>
            <pc:docMk/>
            <pc:sldMk cId="3814469982" sldId="10304"/>
            <ac:spMk id="5" creationId="{04471171-DCD9-AF4B-CD87-867183ACCE89}"/>
          </ac:spMkLst>
        </pc:spChg>
      </pc:sldChg>
      <pc:sldChg chg="modSp mod">
        <pc:chgData name="GAGNE Stéphane" userId="8e6efd38-b035-43b3-9657-b3556e3f1904" providerId="ADAL" clId="{1CCA231F-BB22-4A3C-A3EB-19F59E906512}" dt="2024-11-13T18:00:36.587" v="50"/>
        <pc:sldMkLst>
          <pc:docMk/>
          <pc:sldMk cId="2878331030" sldId="10305"/>
        </pc:sldMkLst>
        <pc:graphicFrameChg chg="mod">
          <ac:chgData name="GAGNE Stéphane" userId="8e6efd38-b035-43b3-9657-b3556e3f1904" providerId="ADAL" clId="{1CCA231F-BB22-4A3C-A3EB-19F59E906512}" dt="2024-11-13T18:00:36.587" v="50"/>
          <ac:graphicFrameMkLst>
            <pc:docMk/>
            <pc:sldMk cId="2878331030" sldId="10305"/>
            <ac:graphicFrameMk id="3" creationId="{B66295E8-D1E4-A6BC-EB23-D90F2C6C62DE}"/>
          </ac:graphicFrameMkLst>
        </pc:graphicFrameChg>
      </pc:sldChg>
      <pc:sldChg chg="modSp mod">
        <pc:chgData name="GAGNE Stéphane" userId="8e6efd38-b035-43b3-9657-b3556e3f1904" providerId="ADAL" clId="{1CCA231F-BB22-4A3C-A3EB-19F59E906512}" dt="2024-11-13T18:06:15.602" v="123" actId="14100"/>
        <pc:sldMkLst>
          <pc:docMk/>
          <pc:sldMk cId="3117883592" sldId="10306"/>
        </pc:sldMkLst>
        <pc:spChg chg="mod">
          <ac:chgData name="GAGNE Stéphane" userId="8e6efd38-b035-43b3-9657-b3556e3f1904" providerId="ADAL" clId="{1CCA231F-BB22-4A3C-A3EB-19F59E906512}" dt="2024-11-13T18:05:56.986" v="118" actId="14100"/>
          <ac:spMkLst>
            <pc:docMk/>
            <pc:sldMk cId="3117883592" sldId="10306"/>
            <ac:spMk id="3" creationId="{536F69FF-F336-554E-F16A-336A263A88C6}"/>
          </ac:spMkLst>
        </pc:spChg>
        <pc:graphicFrameChg chg="mod">
          <ac:chgData name="GAGNE Stéphane" userId="8e6efd38-b035-43b3-9657-b3556e3f1904" providerId="ADAL" clId="{1CCA231F-BB22-4A3C-A3EB-19F59E906512}" dt="2024-11-13T18:06:15.602" v="123" actId="14100"/>
          <ac:graphicFrameMkLst>
            <pc:docMk/>
            <pc:sldMk cId="3117883592" sldId="10306"/>
            <ac:graphicFrameMk id="14" creationId="{1ABED6E4-0603-AF97-161A-C929D8437EBE}"/>
          </ac:graphicFrameMkLst>
        </pc:graphicFrameChg>
      </pc:sldChg>
      <pc:sldChg chg="modSp mod">
        <pc:chgData name="GAGNE Stéphane" userId="8e6efd38-b035-43b3-9657-b3556e3f1904" providerId="ADAL" clId="{1CCA231F-BB22-4A3C-A3EB-19F59E906512}" dt="2024-11-13T18:08:03.442" v="132" actId="255"/>
        <pc:sldMkLst>
          <pc:docMk/>
          <pc:sldMk cId="1744367718" sldId="10307"/>
        </pc:sldMkLst>
        <pc:spChg chg="mod">
          <ac:chgData name="GAGNE Stéphane" userId="8e6efd38-b035-43b3-9657-b3556e3f1904" providerId="ADAL" clId="{1CCA231F-BB22-4A3C-A3EB-19F59E906512}" dt="2024-11-13T18:07:33.585" v="131" actId="1076"/>
          <ac:spMkLst>
            <pc:docMk/>
            <pc:sldMk cId="1744367718" sldId="10307"/>
            <ac:spMk id="9" creationId="{04B874BB-5958-DFD4-BA76-69A15FA4515E}"/>
          </ac:spMkLst>
        </pc:spChg>
        <pc:graphicFrameChg chg="mod">
          <ac:chgData name="GAGNE Stéphane" userId="8e6efd38-b035-43b3-9657-b3556e3f1904" providerId="ADAL" clId="{1CCA231F-BB22-4A3C-A3EB-19F59E906512}" dt="2024-11-13T18:08:03.442" v="132" actId="255"/>
          <ac:graphicFrameMkLst>
            <pc:docMk/>
            <pc:sldMk cId="1744367718" sldId="10307"/>
            <ac:graphicFrameMk id="6" creationId="{1A73E440-7D8D-21EF-FF86-4FE6EB44B3F4}"/>
          </ac:graphicFrameMkLst>
        </pc:graphicFrameChg>
      </pc:sldChg>
    </pc:docChg>
  </pc:docChgLst>
  <pc:docChgLst>
    <pc:chgData name="GAGNE Stéphane" userId="8e6efd38-b035-43b3-9657-b3556e3f1904" providerId="ADAL" clId="{74D3C8B2-B2AD-4BB7-AFA9-7D7C70E0E2FE}"/>
    <pc:docChg chg="modSld">
      <pc:chgData name="GAGNE Stéphane" userId="8e6efd38-b035-43b3-9657-b3556e3f1904" providerId="ADAL" clId="{74D3C8B2-B2AD-4BB7-AFA9-7D7C70E0E2FE}" dt="2024-11-29T14:55:25.230" v="16" actId="20577"/>
      <pc:docMkLst>
        <pc:docMk/>
      </pc:docMkLst>
      <pc:sldChg chg="modSp mod">
        <pc:chgData name="GAGNE Stéphane" userId="8e6efd38-b035-43b3-9657-b3556e3f1904" providerId="ADAL" clId="{74D3C8B2-B2AD-4BB7-AFA9-7D7C70E0E2FE}" dt="2024-11-29T14:54:56.599" v="5" actId="6549"/>
        <pc:sldMkLst>
          <pc:docMk/>
          <pc:sldMk cId="3814469982" sldId="10304"/>
        </pc:sldMkLst>
        <pc:spChg chg="mod">
          <ac:chgData name="GAGNE Stéphane" userId="8e6efd38-b035-43b3-9657-b3556e3f1904" providerId="ADAL" clId="{74D3C8B2-B2AD-4BB7-AFA9-7D7C70E0E2FE}" dt="2024-11-29T14:54:56.599" v="5" actId="6549"/>
          <ac:spMkLst>
            <pc:docMk/>
            <pc:sldMk cId="3814469982" sldId="10304"/>
            <ac:spMk id="2" creationId="{9EB04348-F29B-D789-A08A-06CB8DC2B89F}"/>
          </ac:spMkLst>
        </pc:spChg>
      </pc:sldChg>
      <pc:sldChg chg="modSp mod">
        <pc:chgData name="GAGNE Stéphane" userId="8e6efd38-b035-43b3-9657-b3556e3f1904" providerId="ADAL" clId="{74D3C8B2-B2AD-4BB7-AFA9-7D7C70E0E2FE}" dt="2024-11-29T14:55:25.230" v="16" actId="20577"/>
        <pc:sldMkLst>
          <pc:docMk/>
          <pc:sldMk cId="2878331030" sldId="10305"/>
        </pc:sldMkLst>
        <pc:graphicFrameChg chg="mod">
          <ac:chgData name="GAGNE Stéphane" userId="8e6efd38-b035-43b3-9657-b3556e3f1904" providerId="ADAL" clId="{74D3C8B2-B2AD-4BB7-AFA9-7D7C70E0E2FE}" dt="2024-11-29T14:55:25.230" v="16" actId="20577"/>
          <ac:graphicFrameMkLst>
            <pc:docMk/>
            <pc:sldMk cId="2878331030" sldId="10305"/>
            <ac:graphicFrameMk id="3" creationId="{B66295E8-D1E4-A6BC-EB23-D90F2C6C62DE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342693180911497E-2"/>
          <c:y val="2.9362699115146551E-2"/>
          <c:w val="0.74752810864080088"/>
          <c:h val="0.8369130113749456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Variation en 2023 (en 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761-4382-A0A3-483168F0AB57}"/>
              </c:ext>
            </c:extLst>
          </c:dPt>
          <c:dLbls>
            <c:dLbl>
              <c:idx val="0"/>
              <c:layout>
                <c:manualLayout>
                  <c:x val="-4.2033181946540777E-3"/>
                  <c:y val="5.45421476593356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879175637754345E-2"/>
                      <c:h val="8.56311718251584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290B-4ABF-B74D-A08C9E1B4BE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-5,9%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761-4382-A0A3-483168F0AB57}"/>
                </c:ext>
              </c:extLst>
            </c:dLbl>
            <c:dLbl>
              <c:idx val="2"/>
              <c:layout>
                <c:manualLayout>
                  <c:x val="1.4059566509967056E-3"/>
                  <c:y val="2.7271073829668309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-2,4%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761-4382-A0A3-483168F0AB5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-2,4%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1EE-429F-AD27-1743AC65F9B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-1,2%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90B-4ABF-B74D-A08C9E1B4BE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+0,4%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0D0-4FA3-B275-09A5211719D9}"/>
                </c:ext>
              </c:extLst>
            </c:dLbl>
            <c:dLbl>
              <c:idx val="6"/>
              <c:layout>
                <c:manualLayout>
                  <c:x val="4.602121971639912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+2,3%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0D0-4FA3-B275-09A5211719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Feuil1!$A$2:$A$8</c:f>
              <c:strCache>
                <c:ptCount val="7"/>
                <c:pt idx="0">
                  <c:v>Flandre</c:v>
                </c:pt>
                <c:pt idx="1">
                  <c:v>Wallonie</c:v>
                </c:pt>
                <c:pt idx="2">
                  <c:v>Euro20</c:v>
                </c:pt>
                <c:pt idx="3">
                  <c:v>Moyenne benchmarking</c:v>
                </c:pt>
                <c:pt idx="4">
                  <c:v>Allemagne</c:v>
                </c:pt>
                <c:pt idx="5">
                  <c:v>Pays-Bas</c:v>
                </c:pt>
                <c:pt idx="6">
                  <c:v>France</c:v>
                </c:pt>
              </c:strCache>
            </c:strRef>
          </c:cat>
          <c:val>
            <c:numRef>
              <c:f>Feuil1!$B$2:$B$8</c:f>
              <c:numCache>
                <c:formatCode>0.0%</c:formatCode>
                <c:ptCount val="7"/>
                <c:pt idx="0">
                  <c:v>-0.122</c:v>
                </c:pt>
                <c:pt idx="1">
                  <c:v>-5.8999999999999997E-2</c:v>
                </c:pt>
                <c:pt idx="2">
                  <c:v>-2.4E-2</c:v>
                </c:pt>
                <c:pt idx="3">
                  <c:v>-2.4E-2</c:v>
                </c:pt>
                <c:pt idx="4">
                  <c:v>-1.2E-2</c:v>
                </c:pt>
                <c:pt idx="5">
                  <c:v>4.0000000000000001E-3</c:v>
                </c:pt>
                <c:pt idx="6">
                  <c:v>2.3E-2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0B-4ABF-B74D-A08C9E1B4B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26165536"/>
        <c:axId val="326157856"/>
      </c:barChart>
      <c:catAx>
        <c:axId val="326165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57856"/>
        <c:crosses val="autoZero"/>
        <c:auto val="1"/>
        <c:lblAlgn val="ctr"/>
        <c:lblOffset val="100"/>
        <c:noMultiLvlLbl val="0"/>
      </c:catAx>
      <c:valAx>
        <c:axId val="326157856"/>
        <c:scaling>
          <c:orientation val="minMax"/>
          <c:max val="5.000000000000001E-2"/>
          <c:min val="-0.1500000000000000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cross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65536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700" b="1" noProof="0" dirty="0">
                <a:solidFill>
                  <a:schemeClr val="accent1"/>
                </a:solidFill>
              </a:rPr>
              <a:t>Exportations wallonnes totales</a:t>
            </a:r>
            <a:r>
              <a:rPr lang="en-US" sz="1700" b="1" baseline="0" dirty="0">
                <a:solidFill>
                  <a:schemeClr val="accent1"/>
                </a:solidFill>
              </a:rPr>
              <a:t> par semestre (milliards €)</a:t>
            </a:r>
            <a:endParaRPr lang="en-US" sz="1700" b="1" dirty="0">
              <a:solidFill>
                <a:schemeClr val="accent1"/>
              </a:solidFill>
            </a:endParaRPr>
          </a:p>
        </c:rich>
      </c:tx>
      <c:layout>
        <c:manualLayout>
          <c:xMode val="edge"/>
          <c:yMode val="edge"/>
          <c:x val="0.12073588097154027"/>
          <c:y val="3.11736557839293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8.6636887655395525E-2"/>
          <c:y val="0.16512107517648708"/>
          <c:w val="0.89042123068332979"/>
          <c:h val="0.750143260465377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9292857963969586E-3"/>
                  <c:y val="-2.26717496610395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540-46F3-9229-FD5B6EA9086B}"/>
                </c:ext>
              </c:extLst>
            </c:dLbl>
            <c:dLbl>
              <c:idx val="1"/>
              <c:layout>
                <c:manualLayout>
                  <c:x val="6.2568768167112418E-3"/>
                  <c:y val="-1.4169843538149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DBF-426B-8F40-491AE16B800E}"/>
                </c:ext>
              </c:extLst>
            </c:dLbl>
            <c:dLbl>
              <c:idx val="2"/>
              <c:layout>
                <c:manualLayout>
                  <c:x val="4.1712512111408539E-3"/>
                  <c:y val="-1.1335874830519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DBF-426B-8F40-491AE16B800E}"/>
                </c:ext>
              </c:extLst>
            </c:dLbl>
            <c:dLbl>
              <c:idx val="3"/>
              <c:layout>
                <c:manualLayout>
                  <c:x val="2.0856256055704269E-3"/>
                  <c:y val="2.83396870762993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540-46F3-9229-FD5B6EA9086B}"/>
                </c:ext>
              </c:extLst>
            </c:dLbl>
            <c:dLbl>
              <c:idx val="4"/>
              <c:layout>
                <c:manualLayout>
                  <c:x val="6.2568768167112808E-3"/>
                  <c:y val="2.83396870762996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540-46F3-9229-FD5B6EA9086B}"/>
                </c:ext>
              </c:extLst>
            </c:dLbl>
            <c:dLbl>
              <c:idx val="5"/>
              <c:layout>
                <c:manualLayout>
                  <c:x val="4.1712512111407776E-3"/>
                  <c:y val="-5.6679374152598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540-46F3-9229-FD5B6EA9086B}"/>
                </c:ext>
              </c:extLst>
            </c:dLbl>
            <c:dLbl>
              <c:idx val="6"/>
              <c:layout>
                <c:manualLayout>
                  <c:x val="6.2568768167112808E-3"/>
                  <c:y val="-5.6679374152598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DBF-426B-8F40-491AE16B800E}"/>
                </c:ext>
              </c:extLst>
            </c:dLbl>
            <c:dLbl>
              <c:idx val="7"/>
              <c:layout>
                <c:manualLayout>
                  <c:x val="2.085625605570426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903-42FA-BBDA-B837FDB07748}"/>
                </c:ext>
              </c:extLst>
            </c:dLbl>
            <c:dLbl>
              <c:idx val="8"/>
              <c:layout>
                <c:manualLayout>
                  <c:x val="2.0856256055702739E-3"/>
                  <c:y val="-2.26717496610395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903-42FA-BBDA-B837FDB077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Feuil1!$A$2:$A$10</c:f>
              <c:strCache>
                <c:ptCount val="9"/>
                <c:pt idx="0">
                  <c:v>2020-I</c:v>
                </c:pt>
                <c:pt idx="1">
                  <c:v>2020-II</c:v>
                </c:pt>
                <c:pt idx="2">
                  <c:v>2021-I</c:v>
                </c:pt>
                <c:pt idx="3">
                  <c:v>2021-II</c:v>
                </c:pt>
                <c:pt idx="4">
                  <c:v>2022-I</c:v>
                </c:pt>
                <c:pt idx="5">
                  <c:v>2022-II</c:v>
                </c:pt>
                <c:pt idx="6">
                  <c:v>2023-I</c:v>
                </c:pt>
                <c:pt idx="7">
                  <c:v>2023-II</c:v>
                </c:pt>
                <c:pt idx="8">
                  <c:v>2024-I</c:v>
                </c:pt>
              </c:strCache>
            </c:strRef>
          </c:cat>
          <c:val>
            <c:numRef>
              <c:f>Feuil1!$B$2:$B$10</c:f>
              <c:numCache>
                <c:formatCode>#,##0.0\ "€"</c:formatCode>
                <c:ptCount val="9"/>
                <c:pt idx="0">
                  <c:v>24.2</c:v>
                </c:pt>
                <c:pt idx="1">
                  <c:v>23.8</c:v>
                </c:pt>
                <c:pt idx="2">
                  <c:v>25.5</c:v>
                </c:pt>
                <c:pt idx="3">
                  <c:v>27.7</c:v>
                </c:pt>
                <c:pt idx="4">
                  <c:v>31.4</c:v>
                </c:pt>
                <c:pt idx="5">
                  <c:v>29.4</c:v>
                </c:pt>
                <c:pt idx="6">
                  <c:v>30</c:v>
                </c:pt>
                <c:pt idx="7">
                  <c:v>27</c:v>
                </c:pt>
                <c:pt idx="8">
                  <c:v>28.4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40-46F3-9229-FD5B6EA908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68683808"/>
        <c:axId val="268692928"/>
      </c:barChart>
      <c:catAx>
        <c:axId val="26868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68692928"/>
        <c:crosses val="autoZero"/>
        <c:auto val="1"/>
        <c:lblAlgn val="ctr"/>
        <c:lblOffset val="100"/>
        <c:noMultiLvlLbl val="0"/>
      </c:catAx>
      <c:valAx>
        <c:axId val="268692928"/>
        <c:scaling>
          <c:orientation val="minMax"/>
          <c:max val="3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\ &quot;€&quot;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68683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964436063461428E-2"/>
          <c:y val="0.10827872212256033"/>
          <c:w val="0.84270833333333406"/>
          <c:h val="0.59067655209329606"/>
        </c:manualLayout>
      </c:layout>
      <c:barChart>
        <c:barDir val="col"/>
        <c:grouping val="clustered"/>
        <c:varyColors val="0"/>
        <c:ser>
          <c:idx val="2"/>
          <c:order val="1"/>
          <c:tx>
            <c:strRef>
              <c:f>Sheet1!$A$3</c:f>
              <c:strCache>
                <c:ptCount val="1"/>
                <c:pt idx="0">
                  <c:v>Croissance trimestrielle des exportations wallonnes (échelle de gauche)</c:v>
                </c:pt>
              </c:strCache>
            </c:strRef>
          </c:tx>
          <c:spPr>
            <a:solidFill>
              <a:srgbClr val="FF0000"/>
            </a:solidFill>
            <a:ln w="981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3.721973094170408E-3"/>
                  <c:y val="-8.0604210188017355E-4"/>
                </c:manualLayout>
              </c:layout>
              <c:tx>
                <c:rich>
                  <a:bodyPr/>
                  <a:lstStyle/>
                  <a:p>
                    <a:r>
                      <a:rPr lang="en-US" sz="800" b="1" dirty="0"/>
                      <a:t>4,7%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88C-4090-82CE-A12FB7F8ECA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B20-44E7-AA69-3D88301E3ADF}"/>
                </c:ext>
              </c:extLst>
            </c:dLbl>
            <c:dLbl>
              <c:idx val="2"/>
              <c:layout>
                <c:manualLayout>
                  <c:x val="4.4659533837340098E-3"/>
                  <c:y val="2.72108843537414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88C-4090-82CE-A12FB7F8ECA4}"/>
                </c:ext>
              </c:extLst>
            </c:dLbl>
            <c:dLbl>
              <c:idx val="3"/>
              <c:layout>
                <c:manualLayout>
                  <c:x val="5.4479975230915757E-3"/>
                  <c:y val="2.51956131858365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88C-4090-82CE-A12FB7F8ECA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88C-4090-82CE-A12FB7F8ECA4}"/>
                </c:ext>
              </c:extLst>
            </c:dLbl>
            <c:dLbl>
              <c:idx val="5"/>
              <c:layout>
                <c:manualLayout>
                  <c:x val="3.0258687391417662E-3"/>
                  <c:y val="7.587579381476325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88C-4090-82CE-A12FB7F8ECA4}"/>
                </c:ext>
              </c:extLst>
            </c:dLbl>
            <c:dLbl>
              <c:idx val="6"/>
              <c:layout>
                <c:manualLayout>
                  <c:x val="-9.294634134858719E-4"/>
                  <c:y val="-3.72896245112218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88C-4090-82CE-A12FB7F8ECA4}"/>
                </c:ext>
              </c:extLst>
            </c:dLbl>
            <c:dLbl>
              <c:idx val="8"/>
              <c:layout>
                <c:manualLayout>
                  <c:x val="2.9895100321761024E-3"/>
                  <c:y val="8.16347956505436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88C-4090-82CE-A12FB7F8ECA4}"/>
                </c:ext>
              </c:extLst>
            </c:dLbl>
            <c:dLbl>
              <c:idx val="9"/>
              <c:layout>
                <c:manualLayout>
                  <c:x val="7.1095653402069138E-3"/>
                  <c:y val="-1.26980556001928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88C-4090-82CE-A12FB7F8ECA4}"/>
                </c:ext>
              </c:extLst>
            </c:dLbl>
            <c:dLbl>
              <c:idx val="11"/>
              <c:layout>
                <c:manualLayout>
                  <c:x val="4.821091835503854E-3"/>
                  <c:y val="1.095045356760975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88C-4090-82CE-A12FB7F8ECA4}"/>
                </c:ext>
              </c:extLst>
            </c:dLbl>
            <c:dLbl>
              <c:idx val="12"/>
              <c:layout>
                <c:manualLayout>
                  <c:x val="5.4479975230915289E-3"/>
                  <c:y val="2.519759709238658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88C-4090-82CE-A12FB7F8ECA4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675-4D0A-9A92-E3129F480906}"/>
                </c:ext>
              </c:extLst>
            </c:dLbl>
            <c:dLbl>
              <c:idx val="14"/>
              <c:layout>
                <c:manualLayout>
                  <c:x val="5.1220296554780539E-3"/>
                  <c:y val="1.967238989574088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88C-4090-82CE-A12FB7F8ECA4}"/>
                </c:ext>
              </c:extLst>
            </c:dLbl>
            <c:dLbl>
              <c:idx val="15"/>
              <c:layout>
                <c:manualLayout>
                  <c:x val="5.7477960994786583E-3"/>
                  <c:y val="8.1632653061225E-3"/>
                </c:manualLayout>
              </c:layout>
              <c:tx>
                <c:rich>
                  <a:bodyPr/>
                  <a:lstStyle/>
                  <a:p>
                    <a:pPr>
                      <a:defRPr sz="1000" b="1" i="0" u="none" strike="noStrike" baseline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fr-FR" sz="1000" b="1" dirty="0"/>
                      <a:t>17,1%</a:t>
                    </a:r>
                    <a:endParaRPr lang="fr-FR" sz="1000" dirty="0"/>
                  </a:p>
                </c:rich>
              </c:tx>
              <c:spPr>
                <a:noFill/>
                <a:ln w="19623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D88C-4090-82CE-A12FB7F8ECA4}"/>
                </c:ext>
              </c:extLst>
            </c:dLbl>
            <c:dLbl>
              <c:idx val="16"/>
              <c:layout>
                <c:manualLayout>
                  <c:x val="2.989536621823565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88C-4090-82CE-A12FB7F8ECA4}"/>
                </c:ext>
              </c:extLst>
            </c:dLbl>
            <c:dLbl>
              <c:idx val="17"/>
              <c:layout>
                <c:manualLayout>
                  <c:x val="8.1387549533276649E-3"/>
                  <c:y val="6.7273156729887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2850619661271367E-2"/>
                      <c:h val="3.57671957671957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D88C-4090-82CE-A12FB7F8ECA4}"/>
                </c:ext>
              </c:extLst>
            </c:dLbl>
            <c:dLbl>
              <c:idx val="18"/>
              <c:layout>
                <c:manualLayout>
                  <c:x val="5.7477960994787129E-3"/>
                  <c:y val="-2.72130269430607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B5-47A2-B1EA-C9FDDA5B4B9C}"/>
                </c:ext>
              </c:extLst>
            </c:dLbl>
            <c:dLbl>
              <c:idx val="19"/>
              <c:layout>
                <c:manualLayout>
                  <c:x val="2.9895366218236205E-3"/>
                  <c:y val="2.721088435374248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88C-4090-82CE-A12FB7F8ECA4}"/>
                </c:ext>
              </c:extLst>
            </c:dLbl>
            <c:dLbl>
              <c:idx val="20"/>
              <c:layout>
                <c:manualLayout>
                  <c:x val="4.821238927639495E-3"/>
                  <c:y val="1.05058933273002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88C-4090-82CE-A12FB7F8ECA4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B5-47A2-B1EA-C9FDDA5B4B9C}"/>
                </c:ext>
              </c:extLst>
            </c:dLbl>
            <c:dLbl>
              <c:idx val="23"/>
              <c:layout>
                <c:manualLayout>
                  <c:x val="7.9650391412172759E-3"/>
                  <c:y val="1.0125684610784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88C-4090-82CE-A12FB7F8ECA4}"/>
                </c:ext>
              </c:extLst>
            </c:dLbl>
            <c:dLbl>
              <c:idx val="24"/>
              <c:layout>
                <c:manualLayout>
                  <c:x val="3.5549592175417579E-3"/>
                  <c:y val="4.285178638384496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88C-4090-82CE-A12FB7F8ECA4}"/>
                </c:ext>
              </c:extLst>
            </c:dLbl>
            <c:dLbl>
              <c:idx val="26"/>
              <c:layout>
                <c:manualLayout>
                  <c:x val="2.9895366218235103E-3"/>
                  <c:y val="5.442391129680227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88C-4090-82CE-A12FB7F8ECA4}"/>
                </c:ext>
              </c:extLst>
            </c:dLbl>
            <c:dLbl>
              <c:idx val="27"/>
              <c:layout>
                <c:manualLayout>
                  <c:x val="-2.0258230053080842E-3"/>
                  <c:y val="-5.038298784080577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88C-4090-82CE-A12FB7F8ECA4}"/>
                </c:ext>
              </c:extLst>
            </c:dLbl>
            <c:dLbl>
              <c:idx val="32"/>
              <c:layout>
                <c:manualLayout>
                  <c:x val="9.3403506088143486E-3"/>
                  <c:y val="9.36711106095748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675-4D0A-9A92-E3129F480906}"/>
                </c:ext>
              </c:extLst>
            </c:dLbl>
            <c:dLbl>
              <c:idx val="35"/>
              <c:layout>
                <c:manualLayout>
                  <c:x val="7.4722804870513424E-3"/>
                  <c:y val="9.367479837598228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A4-4EEC-B7D6-20FF71A87516}"/>
                </c:ext>
              </c:extLst>
            </c:dLbl>
            <c:dLbl>
              <c:idx val="41"/>
              <c:layout>
                <c:manualLayout>
                  <c:x val="2.989536621823620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675-4D0A-9A92-E3129F480906}"/>
                </c:ext>
              </c:extLst>
            </c:dLbl>
            <c:dLbl>
              <c:idx val="42"/>
              <c:layout>
                <c:manualLayout>
                  <c:x val="1.5675947483308771E-3"/>
                  <c:y val="-8.163051047190554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675-4D0A-9A92-E3129F480906}"/>
                </c:ext>
              </c:extLst>
            </c:dLbl>
            <c:dLbl>
              <c:idx val="43"/>
              <c:layout>
                <c:manualLayout>
                  <c:x val="-9.8513470569432782E-5"/>
                  <c:y val="2.32042423268520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675-4D0A-9A92-E3129F480906}"/>
                </c:ext>
              </c:extLst>
            </c:dLbl>
            <c:dLbl>
              <c:idx val="45"/>
              <c:layout>
                <c:manualLayout>
                  <c:x val="5.9426292643652099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B5-47A2-B1EA-C9FDDA5B4B9C}"/>
                </c:ext>
              </c:extLst>
            </c:dLbl>
            <c:dLbl>
              <c:idx val="46"/>
              <c:layout>
                <c:manualLayout>
                  <c:x val="5.4478902790457895E-3"/>
                  <c:y val="9.9195327503293688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6F-474E-A91C-811971187DDD}"/>
                </c:ext>
              </c:extLst>
            </c:dLbl>
            <c:dLbl>
              <c:idx val="58"/>
              <c:layout>
                <c:manualLayout>
                  <c:x val="2.9895366218236205E-3"/>
                  <c:y val="4.988604502734393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D88C-4090-82CE-A12FB7F8ECA4}"/>
                </c:ext>
              </c:extLst>
            </c:dLbl>
            <c:dLbl>
              <c:idx val="59"/>
              <c:layout>
                <c:manualLayout>
                  <c:x val="4.4660696482707101E-3"/>
                  <c:y val="8.16347956505436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D88C-4090-82CE-A12FB7F8ECA4}"/>
                </c:ext>
              </c:extLst>
            </c:dLbl>
            <c:dLbl>
              <c:idx val="60"/>
              <c:layout>
                <c:manualLayout>
                  <c:x val="7.5082094558808106E-3"/>
                  <c:y val="7.5618404842251975E-3"/>
                </c:manualLayout>
              </c:layout>
              <c:numFmt formatCode="0.0%" sourceLinked="0"/>
              <c:spPr>
                <a:noFill/>
                <a:ln w="19623">
                  <a:noFill/>
                </a:ln>
              </c:spPr>
              <c:txPr>
                <a:bodyPr/>
                <a:lstStyle/>
                <a:p>
                  <a:pPr>
                    <a:spcBef>
                      <a:spcPts val="100"/>
                    </a:spcBef>
                    <a:defRPr sz="1000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D88C-4090-82CE-A12FB7F8ECA4}"/>
                </c:ext>
              </c:extLst>
            </c:dLbl>
            <c:dLbl>
              <c:idx val="6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D88C-4090-82CE-A12FB7F8ECA4}"/>
                </c:ext>
              </c:extLst>
            </c:dLbl>
            <c:dLbl>
              <c:idx val="62"/>
              <c:layout>
                <c:manualLayout>
                  <c:x val="2.9713727644508471E-3"/>
                  <c:y val="1.36054421768707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D88C-4090-82CE-A12FB7F8ECA4}"/>
                </c:ext>
              </c:extLst>
            </c:dLbl>
            <c:dLbl>
              <c:idx val="63"/>
              <c:layout>
                <c:manualLayout>
                  <c:x val="6.411614467474196E-3"/>
                  <c:y val="5.64529433820783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D88C-4090-82CE-A12FB7F8ECA4}"/>
                </c:ext>
              </c:extLst>
            </c:dLbl>
            <c:dLbl>
              <c:idx val="64"/>
              <c:layout>
                <c:manualLayout>
                  <c:x val="2.9895366218236205E-3"/>
                  <c:y val="2.72108843537414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D88C-4090-82CE-A12FB7F8ECA4}"/>
                </c:ext>
              </c:extLst>
            </c:dLbl>
            <c:dLbl>
              <c:idx val="65"/>
              <c:layout>
                <c:manualLayout>
                  <c:x val="2.3679598189761054E-2"/>
                  <c:y val="2.44906529540950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D88C-4090-82CE-A12FB7F8ECA4}"/>
                </c:ext>
              </c:extLst>
            </c:dLbl>
            <c:dLbl>
              <c:idx val="66"/>
              <c:layout>
                <c:manualLayout>
                  <c:x val="6.2789684921671935E-3"/>
                  <c:y val="5.040012855535916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D88C-4090-82CE-A12FB7F8ECA4}"/>
                </c:ext>
              </c:extLst>
            </c:dLbl>
            <c:dLbl>
              <c:idx val="68"/>
              <c:layout>
                <c:manualLayout>
                  <c:x val="-2.8803376322145777E-3"/>
                  <c:y val="8.163693823986286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9-D88C-4090-82CE-A12FB7F8ECA4}"/>
                </c:ext>
              </c:extLst>
            </c:dLbl>
            <c:dLbl>
              <c:idx val="69"/>
              <c:layout>
                <c:manualLayout>
                  <c:x val="4.4843049327353184E-3"/>
                  <c:y val="2.72108843537414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A-D88C-4090-82CE-A12FB7F8ECA4}"/>
                </c:ext>
              </c:extLst>
            </c:dLbl>
            <c:dLbl>
              <c:idx val="71"/>
              <c:layout>
                <c:manualLayout>
                  <c:x val="1.184892586101156E-2"/>
                  <c:y val="4.08227542985698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9372520295428183E-2"/>
                      <c:h val="3.04761904761904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3B-D88C-4090-82CE-A12FB7F8ECA4}"/>
                </c:ext>
              </c:extLst>
            </c:dLbl>
            <c:dLbl>
              <c:idx val="72"/>
              <c:layout>
                <c:manualLayout>
                  <c:x val="2.9895366218236205E-3"/>
                  <c:y val="-5.44217687074829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C-D88C-4090-82CE-A12FB7F8ECA4}"/>
                </c:ext>
              </c:extLst>
            </c:dLbl>
            <c:dLbl>
              <c:idx val="7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D-D88C-4090-82CE-A12FB7F8ECA4}"/>
                </c:ext>
              </c:extLst>
            </c:dLbl>
            <c:dLbl>
              <c:idx val="74"/>
              <c:layout>
                <c:manualLayout>
                  <c:x val="4.4660115160023604E-3"/>
                  <c:y val="1.49670576892174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9372520295428183E-2"/>
                      <c:h val="3.04761904761904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3E-D88C-4090-82CE-A12FB7F8ECA4}"/>
                </c:ext>
              </c:extLst>
            </c:dLbl>
            <c:dLbl>
              <c:idx val="75"/>
              <c:layout>
                <c:manualLayout>
                  <c:x val="4.4843049327354294E-3"/>
                  <c:y val="2.72108843537414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F-D88C-4090-82CE-A12FB7F8ECA4}"/>
                </c:ext>
              </c:extLst>
            </c:dLbl>
            <c:dLbl>
              <c:idx val="77"/>
              <c:layout>
                <c:manualLayout>
                  <c:x val="2.9531192321888915E-3"/>
                  <c:y val="-4.08141839412930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1780707644102626E-2"/>
                      <c:h val="3.04761904761904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40-D88C-4090-82CE-A12FB7F8ECA4}"/>
                </c:ext>
              </c:extLst>
            </c:dLbl>
            <c:dLbl>
              <c:idx val="78"/>
              <c:layout>
                <c:manualLayout>
                  <c:x val="4.484304932735318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1-D88C-4090-82CE-A12FB7F8ECA4}"/>
                </c:ext>
              </c:extLst>
            </c:dLbl>
            <c:dLbl>
              <c:idx val="80"/>
              <c:layout>
                <c:manualLayout>
                  <c:x val="7.4738332127088766E-3"/>
                  <c:y val="5.44217687074829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2-D88C-4090-82CE-A12FB7F8ECA4}"/>
                </c:ext>
              </c:extLst>
            </c:dLbl>
            <c:dLbl>
              <c:idx val="81"/>
              <c:layout>
                <c:manualLayout>
                  <c:x val="2.9895366218236205E-3"/>
                  <c:y val="8.163265306122404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3-D88C-4090-82CE-A12FB7F8ECA4}"/>
                </c:ext>
              </c:extLst>
            </c:dLbl>
            <c:dLbl>
              <c:idx val="83"/>
              <c:layout>
                <c:manualLayout>
                  <c:x val="1.334368087709956E-2"/>
                  <c:y val="8.163265306122453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4-D88C-4090-82CE-A12FB7F8ECA4}"/>
                </c:ext>
              </c:extLst>
            </c:dLbl>
            <c:dLbl>
              <c:idx val="84"/>
              <c:layout>
                <c:manualLayout>
                  <c:x val="4.4843049327354294E-3"/>
                  <c:y val="2.72108843537409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5-D88C-4090-82CE-A12FB7F8ECA4}"/>
                </c:ext>
              </c:extLst>
            </c:dLbl>
            <c:dLbl>
              <c:idx val="8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6-D88C-4090-82CE-A12FB7F8ECA4}"/>
                </c:ext>
              </c:extLst>
            </c:dLbl>
            <c:dLbl>
              <c:idx val="86"/>
              <c:layout>
                <c:manualLayout>
                  <c:x val="1.5129504160817139E-3"/>
                  <c:y val="5.44206974128230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5437430786267994E-2"/>
                      <c:h val="3.31972789115646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47-D88C-4090-82CE-A12FB7F8ECA4}"/>
                </c:ext>
              </c:extLst>
            </c:dLbl>
            <c:dLbl>
              <c:idx val="89"/>
              <c:layout>
                <c:manualLayout>
                  <c:x val="-2.8018241905808393E-2"/>
                  <c:y val="2.72113128716053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8-D88C-4090-82CE-A12FB7F8ECA4}"/>
                </c:ext>
              </c:extLst>
            </c:dLbl>
            <c:dLbl>
              <c:idx val="92"/>
              <c:layout>
                <c:manualLayout>
                  <c:x val="-2.9531192321889995E-3"/>
                  <c:y val="8.16433660078204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E4D-4A2D-8726-3C3140D0FBE0}"/>
                </c:ext>
              </c:extLst>
            </c:dLbl>
            <c:dLbl>
              <c:idx val="95"/>
              <c:layout>
                <c:manualLayout>
                  <c:x val="1.7718715393133997E-2"/>
                  <c:y val="8.163693823986286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1A4-4EEC-B7D6-20FF71A87516}"/>
                </c:ext>
              </c:extLst>
            </c:dLbl>
            <c:numFmt formatCode="0.0%" sourceLinked="0"/>
            <c:spPr>
              <a:noFill/>
              <a:ln w="19623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Sheet1!$DF$1:$EZ$1</c:f>
              <c:numCache>
                <c:formatCode>mmm\-yy</c:formatCode>
                <c:ptCount val="47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  <c:pt idx="6">
                  <c:v>44348</c:v>
                </c:pt>
                <c:pt idx="7">
                  <c:v>44378</c:v>
                </c:pt>
                <c:pt idx="8">
                  <c:v>44409</c:v>
                </c:pt>
                <c:pt idx="9">
                  <c:v>44440</c:v>
                </c:pt>
                <c:pt idx="10">
                  <c:v>44470</c:v>
                </c:pt>
                <c:pt idx="11">
                  <c:v>44501</c:v>
                </c:pt>
                <c:pt idx="12">
                  <c:v>44531</c:v>
                </c:pt>
                <c:pt idx="13">
                  <c:v>44562</c:v>
                </c:pt>
                <c:pt idx="14">
                  <c:v>44593</c:v>
                </c:pt>
                <c:pt idx="15">
                  <c:v>44621</c:v>
                </c:pt>
                <c:pt idx="16">
                  <c:v>44652</c:v>
                </c:pt>
                <c:pt idx="17">
                  <c:v>44682</c:v>
                </c:pt>
                <c:pt idx="18">
                  <c:v>44713</c:v>
                </c:pt>
                <c:pt idx="19">
                  <c:v>44743</c:v>
                </c:pt>
                <c:pt idx="20">
                  <c:v>44774</c:v>
                </c:pt>
                <c:pt idx="21">
                  <c:v>44805</c:v>
                </c:pt>
                <c:pt idx="22">
                  <c:v>44835</c:v>
                </c:pt>
                <c:pt idx="23">
                  <c:v>44866</c:v>
                </c:pt>
                <c:pt idx="24">
                  <c:v>44896</c:v>
                </c:pt>
                <c:pt idx="25">
                  <c:v>44927</c:v>
                </c:pt>
                <c:pt idx="26">
                  <c:v>44958</c:v>
                </c:pt>
                <c:pt idx="27">
                  <c:v>44986</c:v>
                </c:pt>
                <c:pt idx="28">
                  <c:v>45017</c:v>
                </c:pt>
                <c:pt idx="29">
                  <c:v>45047</c:v>
                </c:pt>
                <c:pt idx="30">
                  <c:v>45078</c:v>
                </c:pt>
                <c:pt idx="31">
                  <c:v>45108</c:v>
                </c:pt>
                <c:pt idx="32">
                  <c:v>45139</c:v>
                </c:pt>
                <c:pt idx="33">
                  <c:v>45170</c:v>
                </c:pt>
                <c:pt idx="34">
                  <c:v>45200</c:v>
                </c:pt>
                <c:pt idx="35">
                  <c:v>45231</c:v>
                </c:pt>
                <c:pt idx="36">
                  <c:v>45261</c:v>
                </c:pt>
                <c:pt idx="37">
                  <c:v>45292</c:v>
                </c:pt>
                <c:pt idx="38">
                  <c:v>45323</c:v>
                </c:pt>
                <c:pt idx="39">
                  <c:v>45352</c:v>
                </c:pt>
                <c:pt idx="40">
                  <c:v>45383</c:v>
                </c:pt>
                <c:pt idx="41">
                  <c:v>45413</c:v>
                </c:pt>
                <c:pt idx="42">
                  <c:v>45444</c:v>
                </c:pt>
                <c:pt idx="43">
                  <c:v>45474</c:v>
                </c:pt>
                <c:pt idx="44">
                  <c:v>45505</c:v>
                </c:pt>
                <c:pt idx="45">
                  <c:v>45536</c:v>
                </c:pt>
                <c:pt idx="46">
                  <c:v>45566</c:v>
                </c:pt>
              </c:numCache>
            </c:numRef>
          </c:cat>
          <c:val>
            <c:numRef>
              <c:f>Sheet1!$DF$3:$EZ$3</c:f>
              <c:numCache>
                <c:formatCode>General</c:formatCode>
                <c:ptCount val="47"/>
                <c:pt idx="2" formatCode="0.0%">
                  <c:v>-1.4999999999999999E-2</c:v>
                </c:pt>
                <c:pt idx="5" formatCode="0.0%">
                  <c:v>0.14099999999999999</c:v>
                </c:pt>
                <c:pt idx="8" formatCode="0.0%">
                  <c:v>0.219</c:v>
                </c:pt>
                <c:pt idx="11" formatCode="0.0%">
                  <c:v>0.121</c:v>
                </c:pt>
                <c:pt idx="14" formatCode="0.0%">
                  <c:v>0.16700000000000001</c:v>
                </c:pt>
                <c:pt idx="17" formatCode="0.0%">
                  <c:v>0.29199999999999998</c:v>
                </c:pt>
                <c:pt idx="20" formatCode="0.0%">
                  <c:v>-4.0000000000000001E-3</c:v>
                </c:pt>
                <c:pt idx="23" formatCode="0.0%">
                  <c:v>0.124</c:v>
                </c:pt>
                <c:pt idx="26" formatCode="0.0%">
                  <c:v>1.9E-2</c:v>
                </c:pt>
                <c:pt idx="29" formatCode="0.0%">
                  <c:v>-0.10199999999999999</c:v>
                </c:pt>
                <c:pt idx="32" formatCode="0.0%">
                  <c:v>7.0000000000000001E-3</c:v>
                </c:pt>
                <c:pt idx="35" formatCode="0.0%">
                  <c:v>-0.16300000000000001</c:v>
                </c:pt>
                <c:pt idx="38" formatCode="0.0%">
                  <c:v>-0.04</c:v>
                </c:pt>
                <c:pt idx="41" formatCode="0.0%">
                  <c:v>-6.9000000000000006E-2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9-D88C-4090-82CE-A12FB7F8EC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55382528"/>
        <c:axId val="155384064"/>
      </c:barChar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Carnets de commandes à l'exportation (échelle de droite)</c:v>
                </c:pt>
              </c:strCache>
            </c:strRef>
          </c:tx>
          <c:spPr>
            <a:ln w="19623">
              <a:solidFill>
                <a:srgbClr val="FF9900"/>
              </a:solidFill>
              <a:prstDash val="solid"/>
            </a:ln>
          </c:spPr>
          <c:marker>
            <c:symbol val="none"/>
          </c:marker>
          <c:cat>
            <c:numRef>
              <c:f>Sheet1!$DF$1:$EZ$1</c:f>
              <c:numCache>
                <c:formatCode>mmm\-yy</c:formatCode>
                <c:ptCount val="47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  <c:pt idx="6">
                  <c:v>44348</c:v>
                </c:pt>
                <c:pt idx="7">
                  <c:v>44378</c:v>
                </c:pt>
                <c:pt idx="8">
                  <c:v>44409</c:v>
                </c:pt>
                <c:pt idx="9">
                  <c:v>44440</c:v>
                </c:pt>
                <c:pt idx="10">
                  <c:v>44470</c:v>
                </c:pt>
                <c:pt idx="11">
                  <c:v>44501</c:v>
                </c:pt>
                <c:pt idx="12">
                  <c:v>44531</c:v>
                </c:pt>
                <c:pt idx="13">
                  <c:v>44562</c:v>
                </c:pt>
                <c:pt idx="14">
                  <c:v>44593</c:v>
                </c:pt>
                <c:pt idx="15">
                  <c:v>44621</c:v>
                </c:pt>
                <c:pt idx="16">
                  <c:v>44652</c:v>
                </c:pt>
                <c:pt idx="17">
                  <c:v>44682</c:v>
                </c:pt>
                <c:pt idx="18">
                  <c:v>44713</c:v>
                </c:pt>
                <c:pt idx="19">
                  <c:v>44743</c:v>
                </c:pt>
                <c:pt idx="20">
                  <c:v>44774</c:v>
                </c:pt>
                <c:pt idx="21">
                  <c:v>44805</c:v>
                </c:pt>
                <c:pt idx="22">
                  <c:v>44835</c:v>
                </c:pt>
                <c:pt idx="23">
                  <c:v>44866</c:v>
                </c:pt>
                <c:pt idx="24">
                  <c:v>44896</c:v>
                </c:pt>
                <c:pt idx="25">
                  <c:v>44927</c:v>
                </c:pt>
                <c:pt idx="26">
                  <c:v>44958</c:v>
                </c:pt>
                <c:pt idx="27">
                  <c:v>44986</c:v>
                </c:pt>
                <c:pt idx="28">
                  <c:v>45017</c:v>
                </c:pt>
                <c:pt idx="29">
                  <c:v>45047</c:v>
                </c:pt>
                <c:pt idx="30">
                  <c:v>45078</c:v>
                </c:pt>
                <c:pt idx="31">
                  <c:v>45108</c:v>
                </c:pt>
                <c:pt idx="32">
                  <c:v>45139</c:v>
                </c:pt>
                <c:pt idx="33">
                  <c:v>45170</c:v>
                </c:pt>
                <c:pt idx="34">
                  <c:v>45200</c:v>
                </c:pt>
                <c:pt idx="35">
                  <c:v>45231</c:v>
                </c:pt>
                <c:pt idx="36">
                  <c:v>45261</c:v>
                </c:pt>
                <c:pt idx="37">
                  <c:v>45292</c:v>
                </c:pt>
                <c:pt idx="38">
                  <c:v>45323</c:v>
                </c:pt>
                <c:pt idx="39">
                  <c:v>45352</c:v>
                </c:pt>
                <c:pt idx="40">
                  <c:v>45383</c:v>
                </c:pt>
                <c:pt idx="41">
                  <c:v>45413</c:v>
                </c:pt>
                <c:pt idx="42">
                  <c:v>45444</c:v>
                </c:pt>
                <c:pt idx="43">
                  <c:v>45474</c:v>
                </c:pt>
                <c:pt idx="44">
                  <c:v>45505</c:v>
                </c:pt>
                <c:pt idx="45">
                  <c:v>45536</c:v>
                </c:pt>
                <c:pt idx="46">
                  <c:v>45566</c:v>
                </c:pt>
              </c:numCache>
            </c:numRef>
          </c:cat>
          <c:val>
            <c:numRef>
              <c:f>Sheet1!$DF$2:$EZ$2</c:f>
              <c:numCache>
                <c:formatCode>0.000</c:formatCode>
                <c:ptCount val="47"/>
                <c:pt idx="0">
                  <c:v>-0.37375979586892633</c:v>
                </c:pt>
                <c:pt idx="1">
                  <c:v>-8.9300572444385024E-2</c:v>
                </c:pt>
                <c:pt idx="2">
                  <c:v>0.16646320300311906</c:v>
                </c:pt>
                <c:pt idx="3">
                  <c:v>0.39353153047358619</c:v>
                </c:pt>
                <c:pt idx="4">
                  <c:v>0.60812357621490665</c:v>
                </c:pt>
                <c:pt idx="5">
                  <c:v>0.75534370061883593</c:v>
                </c:pt>
                <c:pt idx="6">
                  <c:v>0.84766818541452016</c:v>
                </c:pt>
                <c:pt idx="7">
                  <c:v>1.0023740788559377</c:v>
                </c:pt>
                <c:pt idx="8">
                  <c:v>1.0822222819224754</c:v>
                </c:pt>
                <c:pt idx="9">
                  <c:v>1.1258892679744881</c:v>
                </c:pt>
                <c:pt idx="10">
                  <c:v>1.1333750370119762</c:v>
                </c:pt>
                <c:pt idx="11">
                  <c:v>1.0822222819224752</c:v>
                </c:pt>
                <c:pt idx="12">
                  <c:v>1.1421084342223786</c:v>
                </c:pt>
                <c:pt idx="13">
                  <c:v>1.2394234317097215</c:v>
                </c:pt>
                <c:pt idx="14">
                  <c:v>1.2132232400785141</c:v>
                </c:pt>
                <c:pt idx="15">
                  <c:v>1.184527792101477</c:v>
                </c:pt>
                <c:pt idx="16">
                  <c:v>1.1945088174847942</c:v>
                </c:pt>
                <c:pt idx="17">
                  <c:v>1.1570799722973546</c:v>
                </c:pt>
                <c:pt idx="18">
                  <c:v>1.0772317692308166</c:v>
                </c:pt>
                <c:pt idx="19">
                  <c:v>0.87386837704572784</c:v>
                </c:pt>
                <c:pt idx="20">
                  <c:v>0.61311408890656516</c:v>
                </c:pt>
                <c:pt idx="21">
                  <c:v>0.39477915864650071</c:v>
                </c:pt>
                <c:pt idx="22">
                  <c:v>0.22510172713010787</c:v>
                </c:pt>
                <c:pt idx="23">
                  <c:v>1.7762841783847444E-3</c:v>
                </c:pt>
                <c:pt idx="24">
                  <c:v>-0.12922467397765397</c:v>
                </c:pt>
                <c:pt idx="25">
                  <c:v>-0.24650172223163141</c:v>
                </c:pt>
                <c:pt idx="26">
                  <c:v>-0.31013075905027876</c:v>
                </c:pt>
                <c:pt idx="27">
                  <c:v>-0.33383569433565718</c:v>
                </c:pt>
                <c:pt idx="28">
                  <c:v>-0.33882620702731575</c:v>
                </c:pt>
                <c:pt idx="29">
                  <c:v>-0.37500742404184079</c:v>
                </c:pt>
                <c:pt idx="30">
                  <c:v>-0.38997896211681665</c:v>
                </c:pt>
                <c:pt idx="31">
                  <c:v>-0.46234139614586667</c:v>
                </c:pt>
                <c:pt idx="32">
                  <c:v>-0.50101786950622096</c:v>
                </c:pt>
                <c:pt idx="33">
                  <c:v>-0.56215164997903888</c:v>
                </c:pt>
                <c:pt idx="34">
                  <c:v>-0.68317158275176049</c:v>
                </c:pt>
                <c:pt idx="35">
                  <c:v>-0.78797234927659143</c:v>
                </c:pt>
                <c:pt idx="36">
                  <c:v>-0.90649702570348345</c:v>
                </c:pt>
                <c:pt idx="37">
                  <c:v>-0.94143061454509369</c:v>
                </c:pt>
                <c:pt idx="38">
                  <c:v>-0.86283003965147054</c:v>
                </c:pt>
                <c:pt idx="39">
                  <c:v>-0.91023991022222739</c:v>
                </c:pt>
                <c:pt idx="40">
                  <c:v>-0.94891638358258168</c:v>
                </c:pt>
                <c:pt idx="41">
                  <c:v>-0.92645907647011783</c:v>
                </c:pt>
                <c:pt idx="42">
                  <c:v>-0.92022093560554452</c:v>
                </c:pt>
                <c:pt idx="43">
                  <c:v>-0.90649702570348356</c:v>
                </c:pt>
                <c:pt idx="44">
                  <c:v>-1.1697465701884755</c:v>
                </c:pt>
                <c:pt idx="45">
                  <c:v>-1.073679200874047</c:v>
                </c:pt>
                <c:pt idx="46">
                  <c:v>-1.064945803663645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4A-D88C-4090-82CE-A12FB7F8EC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454400"/>
        <c:axId val="164455936"/>
      </c:lineChart>
      <c:catAx>
        <c:axId val="155382528"/>
        <c:scaling>
          <c:orientation val="minMax"/>
        </c:scaling>
        <c:delete val="0"/>
        <c:axPos val="b"/>
        <c:numFmt formatCode="mmm\-yy" sourceLinked="1"/>
        <c:majorTickMark val="cross"/>
        <c:minorTickMark val="none"/>
        <c:tickLblPos val="low"/>
        <c:spPr>
          <a:ln w="1270">
            <a:solidFill>
              <a:schemeClr val="tx1"/>
            </a:solidFill>
            <a:prstDash val="solid"/>
          </a:ln>
        </c:spPr>
        <c:txPr>
          <a:bodyPr rot="-4800000" vert="horz"/>
          <a:lstStyle/>
          <a:p>
            <a:pPr>
              <a:defRPr sz="927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55384064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155384064"/>
        <c:scaling>
          <c:orientation val="minMax"/>
          <c:max val="0.35000000000000003"/>
          <c:min val="-0.35000000000000003"/>
        </c:scaling>
        <c:delete val="0"/>
        <c:axPos val="l"/>
        <c:majorGridlines/>
        <c:numFmt formatCode="0%" sourceLinked="0"/>
        <c:majorTickMark val="cross"/>
        <c:minorTickMark val="none"/>
        <c:tickLblPos val="nextTo"/>
        <c:spPr>
          <a:ln w="245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36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55382528"/>
        <c:crosses val="autoZero"/>
        <c:crossBetween val="between"/>
        <c:majorUnit val="0.1"/>
      </c:valAx>
      <c:catAx>
        <c:axId val="164454400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one"/>
        <c:crossAx val="164455936"/>
        <c:crosses val="autoZero"/>
        <c:auto val="0"/>
        <c:lblAlgn val="ctr"/>
        <c:lblOffset val="100"/>
        <c:noMultiLvlLbl val="0"/>
      </c:catAx>
      <c:valAx>
        <c:axId val="164455936"/>
        <c:scaling>
          <c:orientation val="minMax"/>
          <c:max val="2"/>
          <c:min val="-2"/>
        </c:scaling>
        <c:delete val="0"/>
        <c:axPos val="r"/>
        <c:numFmt formatCode="0.0" sourceLinked="0"/>
        <c:majorTickMark val="cross"/>
        <c:minorTickMark val="none"/>
        <c:tickLblPos val="nextTo"/>
        <c:spPr>
          <a:ln w="245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36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64454400"/>
        <c:crosses val="max"/>
        <c:crossBetween val="between"/>
      </c:valAx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993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</c:legendEntry>
      <c:legendEntry>
        <c:idx val="1"/>
        <c:txPr>
          <a:bodyPr/>
          <a:lstStyle/>
          <a:p>
            <a:pPr>
              <a:defRPr sz="993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</c:legendEntry>
      <c:layout>
        <c:manualLayout>
          <c:xMode val="edge"/>
          <c:yMode val="edge"/>
          <c:x val="9.0145121100955211E-2"/>
          <c:y val="2.4892602710375527E-3"/>
          <c:w val="0.84476454961859027"/>
          <c:h val="0.1114795650543681"/>
        </c:manualLayout>
      </c:layout>
      <c:overlay val="0"/>
      <c:spPr>
        <a:noFill/>
        <a:ln w="2453">
          <a:solidFill>
            <a:schemeClr val="tx1"/>
          </a:solidFill>
          <a:prstDash val="solid"/>
        </a:ln>
      </c:spPr>
      <c:txPr>
        <a:bodyPr/>
        <a:lstStyle/>
        <a:p>
          <a:pPr>
            <a:defRPr sz="1279" b="0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73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44391800975814E-2"/>
          <c:y val="3.2089894048657176E-2"/>
          <c:w val="0.74752810864080088"/>
          <c:h val="0.8369130113749456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Variation au 1er trimestre 2024 (en 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66-40D1-8A53-D3A8B6C7447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-5,3%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966-40D1-8A53-D3A8B6C74474}"/>
                </c:ext>
              </c:extLst>
            </c:dLbl>
            <c:dLbl>
              <c:idx val="2"/>
              <c:layout>
                <c:manualLayout>
                  <c:x val="1.1289691814163439E-2"/>
                  <c:y val="2.727214749399178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-2,8%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6127875466798975E-2"/>
                      <c:h val="0.1085388738420798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0D96-4B3B-9236-F6A86DC5D4F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-2,7%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1EE-429F-AD27-1743AC65F9B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-2,6%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90B-4ABF-B74D-A08C9E1B4BE1}"/>
                </c:ext>
              </c:extLst>
            </c:dLbl>
            <c:dLbl>
              <c:idx val="5"/>
              <c:layout>
                <c:manualLayout>
                  <c:x val="7.8634272177008895E-3"/>
                  <c:y val="-4.9526938247710929E-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-1,4%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0D0-4FA3-B275-09A5211719D9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/>
                      <a:t>-0,6%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0D0-4FA3-B275-09A5211719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Feuil1!$A$2:$A$8</c:f>
              <c:strCache>
                <c:ptCount val="7"/>
                <c:pt idx="0">
                  <c:v>Wallonie</c:v>
                </c:pt>
                <c:pt idx="1">
                  <c:v>Pays-Bas</c:v>
                </c:pt>
                <c:pt idx="2">
                  <c:v>Euro20</c:v>
                </c:pt>
                <c:pt idx="3">
                  <c:v>Flandre</c:v>
                </c:pt>
                <c:pt idx="4">
                  <c:v>Moyenne benchmarking</c:v>
                </c:pt>
                <c:pt idx="5">
                  <c:v>France</c:v>
                </c:pt>
                <c:pt idx="6">
                  <c:v>Allemagne</c:v>
                </c:pt>
              </c:strCache>
            </c:strRef>
          </c:cat>
          <c:val>
            <c:numRef>
              <c:f>Feuil1!$B$2:$B$8</c:f>
              <c:numCache>
                <c:formatCode>0.0%</c:formatCode>
                <c:ptCount val="7"/>
                <c:pt idx="0">
                  <c:v>-5.2999999999999999E-2</c:v>
                </c:pt>
                <c:pt idx="1">
                  <c:v>-3.9E-2</c:v>
                </c:pt>
                <c:pt idx="2">
                  <c:v>-2.8000000000000001E-2</c:v>
                </c:pt>
                <c:pt idx="3">
                  <c:v>-2.7E-2</c:v>
                </c:pt>
                <c:pt idx="4">
                  <c:v>-2.4E-2</c:v>
                </c:pt>
                <c:pt idx="5">
                  <c:v>-1.4E-2</c:v>
                </c:pt>
                <c:pt idx="6">
                  <c:v>-6.0000000000000001E-3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0B-4ABF-B74D-A08C9E1B4B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26165536"/>
        <c:axId val="326157856"/>
      </c:barChart>
      <c:catAx>
        <c:axId val="326165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57856"/>
        <c:crosses val="autoZero"/>
        <c:auto val="1"/>
        <c:lblAlgn val="ctr"/>
        <c:lblOffset val="100"/>
        <c:noMultiLvlLbl val="0"/>
      </c:catAx>
      <c:valAx>
        <c:axId val="326157856"/>
        <c:scaling>
          <c:orientation val="minMax"/>
          <c:max val="0"/>
          <c:min val="-6.0000000000000012E-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cross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65536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Variation au 1er semestre 2024 (en 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+</a:t>
                    </a:r>
                    <a:fld id="{242A24E8-12AC-4C3A-93AD-2F1DCFB4CAE4}" type="VALUE">
                      <a:rPr lang="en-US" smtClean="0"/>
                      <a:pPr/>
                      <a:t>[VALEUR]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B69-4E77-9078-B72872332DC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+</a:t>
                    </a:r>
                    <a:fld id="{2AF9442C-6AB7-41AB-BBF5-8C6F774CF87D}" type="VALUE">
                      <a:rPr lang="en-US" smtClean="0"/>
                      <a:pPr/>
                      <a:t>[VALEUR]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B69-4E77-9078-B72872332DC6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+</a:t>
                    </a:r>
                    <a:fld id="{00D3698B-DB7B-4828-9D4A-115C9E6DD849}" type="VALUE">
                      <a:rPr lang="en-US" smtClean="0"/>
                      <a:pPr/>
                      <a:t>[VALEUR]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608990148799232E-2"/>
                      <c:h val="5.020575221707334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B69-4E77-9078-B72872332DC6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/>
                      <a:t>+</a:t>
                    </a:r>
                    <a:fld id="{108A95BE-5024-4D00-989D-8FA554394873}" type="VALUE">
                      <a:rPr lang="en-US" smtClean="0"/>
                      <a:pPr/>
                      <a:t>[VALEUR]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0020455129452614E-2"/>
                      <c:h val="5.020575221707334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B69-4E77-9078-B72872332DC6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733F6F75-580C-4AAA-B65D-6F9776B9DE6E}" type="VALUE">
                      <a:rPr lang="en-US" smtClean="0"/>
                      <a:pPr/>
                      <a:t>[VALEUR]</a:t>
                    </a:fld>
                    <a:endParaRPr lang="fr-B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B4A-41C0-9672-A5ECB5B0FA0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Feuil1!$A$2:$A$11</c:f>
              <c:strCache>
                <c:ptCount val="10"/>
                <c:pt idx="0">
                  <c:v>10.Tchéquie</c:v>
                </c:pt>
                <c:pt idx="1">
                  <c:v>9. Autriche</c:v>
                </c:pt>
                <c:pt idx="2">
                  <c:v>8. Suède</c:v>
                </c:pt>
                <c:pt idx="3">
                  <c:v>7. Pologne</c:v>
                </c:pt>
                <c:pt idx="4">
                  <c:v>6. Luxembourg</c:v>
                </c:pt>
                <c:pt idx="5">
                  <c:v>5. Espagne</c:v>
                </c:pt>
                <c:pt idx="6">
                  <c:v>4. Italie</c:v>
                </c:pt>
                <c:pt idx="7">
                  <c:v>3. Pays-Bas</c:v>
                </c:pt>
                <c:pt idx="8">
                  <c:v>2. Allemagne</c:v>
                </c:pt>
                <c:pt idx="9">
                  <c:v>1. France</c:v>
                </c:pt>
              </c:strCache>
            </c:strRef>
          </c:cat>
          <c:val>
            <c:numRef>
              <c:f>Feuil1!$B$2:$B$11</c:f>
              <c:numCache>
                <c:formatCode>0.0%</c:formatCode>
                <c:ptCount val="10"/>
                <c:pt idx="0">
                  <c:v>6.0999999999999999E-2</c:v>
                </c:pt>
                <c:pt idx="1">
                  <c:v>8.5999999999999993E-2</c:v>
                </c:pt>
                <c:pt idx="2">
                  <c:v>-7.9000000000000001E-2</c:v>
                </c:pt>
                <c:pt idx="3">
                  <c:v>-1.9E-2</c:v>
                </c:pt>
                <c:pt idx="4">
                  <c:v>-0.154</c:v>
                </c:pt>
                <c:pt idx="5">
                  <c:v>2.8000000000000001E-2</c:v>
                </c:pt>
                <c:pt idx="6">
                  <c:v>9.9000000000000005E-2</c:v>
                </c:pt>
                <c:pt idx="7">
                  <c:v>-0.27200000000000002</c:v>
                </c:pt>
                <c:pt idx="8">
                  <c:v>-0.01</c:v>
                </c:pt>
                <c:pt idx="9">
                  <c:v>-0.16500000000000001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8-4589-BE9F-C4192476F0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26165536"/>
        <c:axId val="326157856"/>
      </c:barChart>
      <c:catAx>
        <c:axId val="326165536"/>
        <c:scaling>
          <c:orientation val="minMax"/>
        </c:scaling>
        <c:delete val="0"/>
        <c:axPos val="l"/>
        <c:numFmt formatCode="0.0%" sourceLinked="0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57856"/>
        <c:crosses val="autoZero"/>
        <c:auto val="1"/>
        <c:lblAlgn val="ctr"/>
        <c:lblOffset val="1000"/>
        <c:noMultiLvlLbl val="0"/>
      </c:catAx>
      <c:valAx>
        <c:axId val="326157856"/>
        <c:scaling>
          <c:orientation val="minMax"/>
          <c:min val="-0.30000000000000004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0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65536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757310548637743"/>
          <c:y val="0.94050869398779879"/>
          <c:w val="0.61365119004604862"/>
          <c:h val="5.94913060122010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anchor="t" anchorCtr="1"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1800" u="sng" dirty="0">
                <a:solidFill>
                  <a:srgbClr val="C00000"/>
                </a:solidFill>
              </a:rPr>
              <a:t>Répartition</a:t>
            </a:r>
            <a:r>
              <a:rPr lang="fr-FR" sz="1800" u="sng" baseline="0" dirty="0">
                <a:solidFill>
                  <a:srgbClr val="C00000"/>
                </a:solidFill>
              </a:rPr>
              <a:t> sectorielle des exportations vers les pays hors zone UE27 (total = 100%)</a:t>
            </a:r>
            <a:endParaRPr lang="fr-FR" sz="1800" u="sng" dirty="0">
              <a:solidFill>
                <a:srgbClr val="C00000"/>
              </a:solidFill>
            </a:endParaRPr>
          </a:p>
        </c:rich>
      </c:tx>
      <c:layout>
        <c:manualLayout>
          <c:xMode val="edge"/>
          <c:yMode val="edge"/>
          <c:x val="0.12396653543307086"/>
          <c:y val="6.0567048694681869E-4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139983249306165"/>
          <c:y val="0.21048818570507655"/>
          <c:w val="0.61097256857855364"/>
          <c:h val="0.7080924855491334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320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097133281259138E-2"/>
          <c:y val="3.2695142255463973E-2"/>
          <c:w val="0.56035129434192099"/>
          <c:h val="0.816709909132312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Variation au 1er semestre 2024 (en 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+</a:t>
                    </a:r>
                    <a:fld id="{4EECDE74-C396-4711-A80B-8C2C03EF00EB}" type="VALUE">
                      <a:rPr lang="en-US" smtClean="0"/>
                      <a:pPr/>
                      <a:t>[VALEUR]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880-4A36-B0E9-11512C64353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+</a:t>
                    </a:r>
                    <a:fld id="{784E547B-1D9D-45CB-BD49-BF608C38E67E}" type="VALUE">
                      <a:rPr lang="en-US" smtClean="0"/>
                      <a:pPr/>
                      <a:t>[VALEUR]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880-4A36-B0E9-11512C643538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+</a:t>
                    </a:r>
                    <a:fld id="{433C871A-0B1F-470C-9155-C4615EBF6E31}" type="VALUE">
                      <a:rPr lang="en-US" smtClean="0"/>
                      <a:pPr/>
                      <a:t>[VALEUR]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880-4A36-B0E9-11512C643538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+17,2%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880-4A36-B0E9-11512C643538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Feuil1!$A$2:$A$9</c:f>
              <c:strCache>
                <c:ptCount val="8"/>
                <c:pt idx="0">
                  <c:v>Océanie</c:v>
                </c:pt>
                <c:pt idx="1">
                  <c:v>Proche et Moyen-Orient</c:v>
                </c:pt>
                <c:pt idx="2">
                  <c:v>Europe hors UE</c:v>
                </c:pt>
                <c:pt idx="3">
                  <c:v>Afrique subsaharienne</c:v>
                </c:pt>
                <c:pt idx="4">
                  <c:v>Amérique latine</c:v>
                </c:pt>
                <c:pt idx="5">
                  <c:v>Extrême-Orient</c:v>
                </c:pt>
                <c:pt idx="6">
                  <c:v>Afrique du Nord</c:v>
                </c:pt>
                <c:pt idx="7">
                  <c:v>Amérique du Nord</c:v>
                </c:pt>
              </c:strCache>
            </c:strRef>
          </c:cat>
          <c:val>
            <c:numRef>
              <c:f>Feuil1!$B$2:$B$9</c:f>
              <c:numCache>
                <c:formatCode>0.0%</c:formatCode>
                <c:ptCount val="8"/>
                <c:pt idx="0">
                  <c:v>-0.09</c:v>
                </c:pt>
                <c:pt idx="1">
                  <c:v>-8.6999999999999994E-2</c:v>
                </c:pt>
                <c:pt idx="2">
                  <c:v>-7.4999999999999997E-2</c:v>
                </c:pt>
                <c:pt idx="3">
                  <c:v>-3.2000000000000001E-2</c:v>
                </c:pt>
                <c:pt idx="4">
                  <c:v>3.7999999999999999E-2</c:v>
                </c:pt>
                <c:pt idx="5">
                  <c:v>8.8999999999999996E-2</c:v>
                </c:pt>
                <c:pt idx="6">
                  <c:v>0.16300000000000001</c:v>
                </c:pt>
                <c:pt idx="7">
                  <c:v>0.17199999999999999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B1-46A3-9778-5BB2B8F4B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26165536"/>
        <c:axId val="326157856"/>
      </c:barChart>
      <c:catAx>
        <c:axId val="326165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57856"/>
        <c:crosses val="autoZero"/>
        <c:auto val="1"/>
        <c:lblAlgn val="ctr"/>
        <c:lblOffset val="1000"/>
        <c:tickMarkSkip val="1"/>
        <c:noMultiLvlLbl val="0"/>
      </c:catAx>
      <c:valAx>
        <c:axId val="326157856"/>
        <c:scaling>
          <c:orientation val="minMax"/>
          <c:max val="0.2"/>
          <c:min val="-0.2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0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65536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455691806397702"/>
          <c:y val="0.94038270034057048"/>
          <c:w val="0.62905668821210459"/>
          <c:h val="5.71760103313841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730408202509578E-2"/>
          <c:y val="0"/>
          <c:w val="0.78684987321618993"/>
          <c:h val="0.8134843747226537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Variation au 1er semestre 2024 (en 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94437030-D8B3-4F82-8603-EE56DF5AB310}" type="VALUE">
                      <a:rPr lang="en-US" smtClean="0"/>
                      <a:pPr/>
                      <a:t>[VALEUR]</a:t>
                    </a:fld>
                    <a:endParaRPr lang="fr-B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482-4286-8D67-BF9EA2C5FAF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+</a:t>
                    </a:r>
                    <a:fld id="{F767EBB6-5D47-4F49-AB5C-35D50BE6512F}" type="VALUE">
                      <a:rPr lang="en-US" smtClean="0"/>
                      <a:pPr/>
                      <a:t>[VALEUR]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482-4286-8D67-BF9EA2C5FAF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FDA9D9B-A52E-4308-8741-90B54F3B5DD7}" type="VALUE">
                      <a:rPr lang="en-US" smtClean="0"/>
                      <a:pPr/>
                      <a:t>[VALEUR]</a:t>
                    </a:fld>
                    <a:endParaRPr lang="fr-B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A59-40A5-9EF4-F5B2DE9555CD}"/>
                </c:ext>
              </c:extLst>
            </c:dLbl>
            <c:dLbl>
              <c:idx val="3"/>
              <c:layout>
                <c:manualLayout>
                  <c:x val="2.1660055659521774E-3"/>
                  <c:y val="-5.932289686317337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+375%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6A59-40A5-9EF4-F5B2DE9555C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6A3AC396-FB9F-4630-B678-A3574B3109ED}" type="VALUE">
                      <a:rPr lang="en-US" smtClean="0"/>
                      <a:pPr/>
                      <a:t>[VALEUR]</a:t>
                    </a:fld>
                    <a:endParaRPr lang="fr-B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A59-40A5-9EF4-F5B2DE9555CD}"/>
                </c:ext>
              </c:extLst>
            </c:dLbl>
            <c:dLbl>
              <c:idx val="5"/>
              <c:layout>
                <c:manualLayout>
                  <c:x val="1.083002782976128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</a:t>
                    </a:r>
                    <a:fld id="{77CD4437-EF7C-40A3-87D6-C6B81324AFC4}" type="VALUE">
                      <a:rPr lang="en-US" smtClean="0"/>
                      <a:pPr/>
                      <a:t>[VALEUR]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A59-40A5-9EF4-F5B2DE9555CD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CB001617-9864-414E-BCCC-5D0229EA1361}" type="VALUE">
                      <a:rPr lang="en-US" smtClean="0"/>
                      <a:pPr/>
                      <a:t>[VALEUR]</a:t>
                    </a:fld>
                    <a:endParaRPr lang="fr-B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A59-40A5-9EF4-F5B2DE9555CD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dirty="0"/>
                      <a:t>+12,7%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A59-40A5-9EF4-F5B2DE9555CD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92E3747B-42BB-4D9D-8FDD-79EA4E3A1867}" type="VALUE">
                      <a:rPr lang="en-US" smtClean="0"/>
                      <a:pPr/>
                      <a:t>[VALEUR]</a:t>
                    </a:fld>
                    <a:endParaRPr lang="fr-B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23C-47E7-AD40-4CFC379F7504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dirty="0"/>
                      <a:t>+</a:t>
                    </a:r>
                    <a:fld id="{366521AC-88EB-462F-97E2-FB4F6E42F048}" type="VALUE">
                      <a:rPr lang="en-US" smtClean="0"/>
                      <a:pPr/>
                      <a:t>[VALEUR]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15B8-4BE6-B0A3-2855BE573E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Feuil1!$A$2:$A$11</c:f>
              <c:strCache>
                <c:ptCount val="10"/>
                <c:pt idx="0">
                  <c:v>10.Arabie Saoudite</c:v>
                </c:pt>
                <c:pt idx="1">
                  <c:v>9. Egypte</c:v>
                </c:pt>
                <c:pt idx="2">
                  <c:v>8. Turquie</c:v>
                </c:pt>
                <c:pt idx="3">
                  <c:v>7. Singapour</c:v>
                </c:pt>
                <c:pt idx="4">
                  <c:v>6. Japon</c:v>
                </c:pt>
                <c:pt idx="5">
                  <c:v>5. Brésil</c:v>
                </c:pt>
                <c:pt idx="6">
                  <c:v>4. Suisse</c:v>
                </c:pt>
                <c:pt idx="7">
                  <c:v>3. Chine</c:v>
                </c:pt>
                <c:pt idx="8">
                  <c:v>2. Royaume-Uni</c:v>
                </c:pt>
                <c:pt idx="9">
                  <c:v>1. Etats-Unis</c:v>
                </c:pt>
              </c:strCache>
            </c:strRef>
          </c:cat>
          <c:val>
            <c:numRef>
              <c:f>Feuil1!$B$2:$B$11</c:f>
              <c:numCache>
                <c:formatCode>0.0%</c:formatCode>
                <c:ptCount val="10"/>
                <c:pt idx="0">
                  <c:v>-0.125</c:v>
                </c:pt>
                <c:pt idx="1">
                  <c:v>0.29299999999999998</c:v>
                </c:pt>
                <c:pt idx="2">
                  <c:v>-0.13900000000000001</c:v>
                </c:pt>
                <c:pt idx="3">
                  <c:v>3.75</c:v>
                </c:pt>
                <c:pt idx="4">
                  <c:v>-8.3000000000000004E-2</c:v>
                </c:pt>
                <c:pt idx="5">
                  <c:v>0.124</c:v>
                </c:pt>
                <c:pt idx="6">
                  <c:v>-0.106</c:v>
                </c:pt>
                <c:pt idx="7">
                  <c:v>0.127</c:v>
                </c:pt>
                <c:pt idx="8">
                  <c:v>-2.8000000000000001E-2</c:v>
                </c:pt>
                <c:pt idx="9">
                  <c:v>0.19600000000000001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B1-46A3-9778-5BB2B8F4B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26165536"/>
        <c:axId val="326157856"/>
      </c:barChart>
      <c:catAx>
        <c:axId val="326165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57856"/>
        <c:crosses val="autoZero"/>
        <c:auto val="1"/>
        <c:lblAlgn val="ctr"/>
        <c:lblOffset val="500"/>
        <c:tickMarkSkip val="1"/>
        <c:noMultiLvlLbl val="0"/>
      </c:catAx>
      <c:valAx>
        <c:axId val="326157856"/>
        <c:scaling>
          <c:orientation val="minMax"/>
          <c:max val="4"/>
          <c:min val="-0.5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0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65536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110106941308847"/>
          <c:y val="0.92024593286063983"/>
          <c:w val="0.34491685821745416"/>
          <c:h val="7.97540671393602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98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1996-1998</a:t>
            </a:r>
          </a:p>
        </c:rich>
      </c:tx>
      <c:layout>
        <c:manualLayout>
          <c:xMode val="edge"/>
          <c:yMode val="edge"/>
          <c:x val="0.31670807534537693"/>
          <c:y val="3.343234323432346E-2"/>
        </c:manualLayout>
      </c:layout>
      <c:overlay val="0"/>
      <c:spPr>
        <a:noFill/>
        <a:ln w="25377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197007481296776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541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9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55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2011-2013
</a:t>
            </a:r>
          </a:p>
        </c:rich>
      </c:tx>
      <c:layout>
        <c:manualLayout>
          <c:xMode val="edge"/>
          <c:yMode val="edge"/>
          <c:x val="0.3301390255905513"/>
          <c:y val="7.5111051385258282E-2"/>
        </c:manualLayout>
      </c:layout>
      <c:overlay val="0"/>
      <c:spPr>
        <a:noFill/>
        <a:ln w="2487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10"/>
      </c:pieChart>
      <c:spPr>
        <a:noFill/>
        <a:ln w="2537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160" u="sng" dirty="0">
                <a:solidFill>
                  <a:schemeClr val="accent2"/>
                </a:solidFill>
              </a:rPr>
              <a:t>2023</a:t>
            </a:r>
          </a:p>
        </c:rich>
      </c:tx>
      <c:layout>
        <c:manualLayout>
          <c:xMode val="edge"/>
          <c:yMode val="edge"/>
          <c:x val="0.41772632310235686"/>
          <c:y val="6.0565471383154114E-4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947630922693281"/>
          <c:y val="0.20231213872832382"/>
          <c:w val="0.61097256857855364"/>
          <c:h val="0.7080924855491334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chemeClr val="accent1"/>
            </a:solidFill>
            <a:ln w="12141">
              <a:solidFill>
                <a:schemeClr val="tx1"/>
              </a:solidFill>
              <a:prstDash val="solid"/>
            </a:ln>
          </c:spPr>
          <c:dPt>
            <c:idx val="1"/>
            <c:bubble3D val="0"/>
            <c:spPr>
              <a:solidFill>
                <a:srgbClr val="FFC00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F1C6-4D27-904B-0FC95E838A0B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F1C6-4D27-904B-0FC95E838A0B}"/>
              </c:ext>
            </c:extLst>
          </c:dPt>
          <c:dPt>
            <c:idx val="3"/>
            <c:bubble3D val="0"/>
            <c:spPr>
              <a:solidFill>
                <a:schemeClr val="folHlink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F1C6-4D27-904B-0FC95E838A0B}"/>
              </c:ext>
            </c:extLst>
          </c:dPt>
          <c:dPt>
            <c:idx val="4"/>
            <c:bubble3D val="0"/>
            <c:spPr>
              <a:solidFill>
                <a:schemeClr val="bg2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F1C6-4D27-904B-0FC95E838A0B}"/>
              </c:ext>
            </c:extLst>
          </c:dPt>
          <c:dPt>
            <c:idx val="5"/>
            <c:bubble3D val="0"/>
            <c:spPr>
              <a:solidFill>
                <a:srgbClr val="C0000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F1C6-4D27-904B-0FC95E838A0B}"/>
              </c:ext>
            </c:extLst>
          </c:dPt>
          <c:dLbls>
            <c:dLbl>
              <c:idx val="0"/>
              <c:layout>
                <c:manualLayout>
                  <c:x val="1.6000214972151219E-2"/>
                  <c:y val="-6.796545857582800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1C6-4D27-904B-0FC95E838A0B}"/>
                </c:ext>
              </c:extLst>
            </c:dLbl>
            <c:dLbl>
              <c:idx val="1"/>
              <c:layout>
                <c:manualLayout>
                  <c:x val="-6.3870558372417396E-2"/>
                  <c:y val="6.5853991294096607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1C6-4D27-904B-0FC95E838A0B}"/>
                </c:ext>
              </c:extLst>
            </c:dLbl>
            <c:dLbl>
              <c:idx val="2"/>
              <c:layout>
                <c:manualLayout>
                  <c:x val="-5.4347139970446462E-2"/>
                  <c:y val="4.97712164127153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1C6-4D27-904B-0FC95E838A0B}"/>
                </c:ext>
              </c:extLst>
            </c:dLbl>
            <c:dLbl>
              <c:idx val="3"/>
              <c:layout>
                <c:manualLayout>
                  <c:x val="-1.4755759441092694E-2"/>
                  <c:y val="8.6222377180411487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1C6-4D27-904B-0FC95E838A0B}"/>
                </c:ext>
              </c:extLst>
            </c:dLbl>
            <c:dLbl>
              <c:idx val="4"/>
              <c:layout>
                <c:manualLayout>
                  <c:x val="-1.8710908890659655E-2"/>
                  <c:y val="-0.111821851388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1C6-4D27-904B-0FC95E838A0B}"/>
                </c:ext>
              </c:extLst>
            </c:dLbl>
            <c:dLbl>
              <c:idx val="5"/>
              <c:layout>
                <c:manualLayout>
                  <c:x val="0.11205019720367747"/>
                  <c:y val="-0.1511056264579668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1C6-4D27-904B-0FC95E838A0B}"/>
                </c:ext>
              </c:extLst>
            </c:dLbl>
            <c:numFmt formatCode="0.0%" sourceLinked="0"/>
            <c:spPr>
              <a:noFill/>
              <a:ln w="24281">
                <a:noFill/>
              </a:ln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00008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Sheet1!$B$1:$G$1</c:f>
              <c:strCache>
                <c:ptCount val="6"/>
                <c:pt idx="0">
                  <c:v>UE27</c:v>
                </c:pt>
                <c:pt idx="1">
                  <c:v>Amérique</c:v>
                </c:pt>
                <c:pt idx="2">
                  <c:v>Asie-Océanie</c:v>
                </c:pt>
                <c:pt idx="3">
                  <c:v>Autres pays européens</c:v>
                </c:pt>
                <c:pt idx="4">
                  <c:v>Afrique</c:v>
                </c:pt>
                <c:pt idx="5">
                  <c:v>Autres</c:v>
                </c:pt>
              </c:strCache>
            </c:strRef>
          </c:cat>
          <c:val>
            <c:numRef>
              <c:f>Sheet1!$B$2:$G$2</c:f>
              <c:numCache>
                <c:formatCode>0.00</c:formatCode>
                <c:ptCount val="6"/>
                <c:pt idx="0">
                  <c:v>73.900000000000006</c:v>
                </c:pt>
                <c:pt idx="1">
                  <c:v>12.8</c:v>
                </c:pt>
                <c:pt idx="2">
                  <c:v>5.9</c:v>
                </c:pt>
                <c:pt idx="3">
                  <c:v>5.6</c:v>
                </c:pt>
                <c:pt idx="4">
                  <c:v>1.4</c:v>
                </c:pt>
                <c:pt idx="5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1C6-4D27-904B-0FC95E838A0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00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r">
              <a:defRPr sz="2200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200" u="sng" dirty="0">
                <a:solidFill>
                  <a:schemeClr val="accent2"/>
                </a:solidFill>
              </a:rPr>
              <a:t>6 mois 2024</a:t>
            </a:r>
          </a:p>
        </c:rich>
      </c:tx>
      <c:layout>
        <c:manualLayout>
          <c:xMode val="edge"/>
          <c:yMode val="edge"/>
          <c:x val="0.36090805946791865"/>
          <c:y val="2.1275510738135606E-2"/>
        </c:manualLayout>
      </c:layout>
      <c:overlay val="0"/>
      <c:spPr>
        <a:noFill/>
        <a:ln w="249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122"/>
      </c:pieChart>
      <c:spPr>
        <a:noFill/>
        <a:ln w="249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160" u="sng" dirty="0">
                <a:solidFill>
                  <a:schemeClr val="accent2"/>
                </a:solidFill>
              </a:rPr>
              <a:t>6 mois</a:t>
            </a:r>
            <a:r>
              <a:rPr lang="fr-FR" sz="2160" u="sng" baseline="0" dirty="0">
                <a:solidFill>
                  <a:schemeClr val="accent2"/>
                </a:solidFill>
              </a:rPr>
              <a:t> 2024</a:t>
            </a:r>
            <a:endParaRPr lang="fr-FR" sz="2160" u="sng" dirty="0">
              <a:solidFill>
                <a:schemeClr val="accent2"/>
              </a:solidFill>
            </a:endParaRPr>
          </a:p>
        </c:rich>
      </c:tx>
      <c:layout>
        <c:manualLayout>
          <c:xMode val="edge"/>
          <c:yMode val="edge"/>
          <c:x val="0.33300622225780024"/>
          <c:y val="4.0533529951675218E-3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947630922693281"/>
          <c:y val="0.20231213872832382"/>
          <c:w val="0.61097256857855364"/>
          <c:h val="0.7080924855491334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chemeClr val="accent1"/>
            </a:solidFill>
            <a:ln w="12141">
              <a:solidFill>
                <a:schemeClr val="tx1"/>
              </a:solidFill>
              <a:prstDash val="solid"/>
            </a:ln>
          </c:spPr>
          <c:dPt>
            <c:idx val="1"/>
            <c:bubble3D val="0"/>
            <c:spPr>
              <a:solidFill>
                <a:srgbClr val="FFC00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F623-4510-8142-6E79834440F0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F623-4510-8142-6E79834440F0}"/>
              </c:ext>
            </c:extLst>
          </c:dPt>
          <c:dPt>
            <c:idx val="3"/>
            <c:bubble3D val="0"/>
            <c:spPr>
              <a:solidFill>
                <a:schemeClr val="folHlink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F623-4510-8142-6E79834440F0}"/>
              </c:ext>
            </c:extLst>
          </c:dPt>
          <c:dPt>
            <c:idx val="4"/>
            <c:bubble3D val="0"/>
            <c:spPr>
              <a:solidFill>
                <a:schemeClr val="bg2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F623-4510-8142-6E79834440F0}"/>
              </c:ext>
            </c:extLst>
          </c:dPt>
          <c:dPt>
            <c:idx val="5"/>
            <c:bubble3D val="0"/>
            <c:spPr>
              <a:solidFill>
                <a:srgbClr val="C0000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F623-4510-8142-6E79834440F0}"/>
              </c:ext>
            </c:extLst>
          </c:dPt>
          <c:dLbls>
            <c:dLbl>
              <c:idx val="0"/>
              <c:layout>
                <c:manualLayout>
                  <c:x val="1.6000214972151219E-2"/>
                  <c:y val="-6.796545857582800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623-4510-8142-6E79834440F0}"/>
                </c:ext>
              </c:extLst>
            </c:dLbl>
            <c:dLbl>
              <c:idx val="1"/>
              <c:layout>
                <c:manualLayout>
                  <c:x val="-6.3870558372417396E-2"/>
                  <c:y val="6.5853991294096607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23-4510-8142-6E79834440F0}"/>
                </c:ext>
              </c:extLst>
            </c:dLbl>
            <c:dLbl>
              <c:idx val="2"/>
              <c:layout>
                <c:manualLayout>
                  <c:x val="-5.4347139970446462E-2"/>
                  <c:y val="4.97712164127153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623-4510-8142-6E79834440F0}"/>
                </c:ext>
              </c:extLst>
            </c:dLbl>
            <c:dLbl>
              <c:idx val="3"/>
              <c:layout>
                <c:manualLayout>
                  <c:x val="-1.4755759441092694E-2"/>
                  <c:y val="8.6222377180411487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623-4510-8142-6E79834440F0}"/>
                </c:ext>
              </c:extLst>
            </c:dLbl>
            <c:dLbl>
              <c:idx val="4"/>
              <c:layout>
                <c:manualLayout>
                  <c:x val="-1.8710908890659655E-2"/>
                  <c:y val="-0.111821851388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623-4510-8142-6E79834440F0}"/>
                </c:ext>
              </c:extLst>
            </c:dLbl>
            <c:dLbl>
              <c:idx val="5"/>
              <c:layout>
                <c:manualLayout>
                  <c:x val="0.11205019720367747"/>
                  <c:y val="-0.1511056264579668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623-4510-8142-6E79834440F0}"/>
                </c:ext>
              </c:extLst>
            </c:dLbl>
            <c:numFmt formatCode="0.0%" sourceLinked="0"/>
            <c:spPr>
              <a:noFill/>
              <a:ln w="24281">
                <a:noFill/>
              </a:ln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00008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Sheet1!$B$1:$G$1</c:f>
              <c:strCache>
                <c:ptCount val="6"/>
                <c:pt idx="0">
                  <c:v>UE27</c:v>
                </c:pt>
                <c:pt idx="1">
                  <c:v>Amérique</c:v>
                </c:pt>
                <c:pt idx="2">
                  <c:v>Asie-Océanie</c:v>
                </c:pt>
                <c:pt idx="3">
                  <c:v>Autres pays européens</c:v>
                </c:pt>
                <c:pt idx="4">
                  <c:v>Afrique</c:v>
                </c:pt>
                <c:pt idx="5">
                  <c:v>Autres</c:v>
                </c:pt>
              </c:strCache>
            </c:strRef>
          </c:cat>
          <c:val>
            <c:numRef>
              <c:f>Sheet1!$B$2:$G$2</c:f>
              <c:numCache>
                <c:formatCode>0.00</c:formatCode>
                <c:ptCount val="6"/>
                <c:pt idx="0">
                  <c:v>71.900000000000006</c:v>
                </c:pt>
                <c:pt idx="1">
                  <c:v>14.3</c:v>
                </c:pt>
                <c:pt idx="2">
                  <c:v>6.1</c:v>
                </c:pt>
                <c:pt idx="3">
                  <c:v>5.6</c:v>
                </c:pt>
                <c:pt idx="4">
                  <c:v>1.5</c:v>
                </c:pt>
                <c:pt idx="5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623-4510-8142-6E79834440F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00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98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1996-1998</a:t>
            </a:r>
          </a:p>
        </c:rich>
      </c:tx>
      <c:layout>
        <c:manualLayout>
          <c:xMode val="edge"/>
          <c:yMode val="edge"/>
          <c:x val="0.31670807534537693"/>
          <c:y val="3.343234323432346E-2"/>
        </c:manualLayout>
      </c:layout>
      <c:overlay val="0"/>
      <c:spPr>
        <a:noFill/>
        <a:ln w="25377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197007481296776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541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9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55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2011-2013
</a:t>
            </a:r>
          </a:p>
        </c:rich>
      </c:tx>
      <c:layout>
        <c:manualLayout>
          <c:xMode val="edge"/>
          <c:yMode val="edge"/>
          <c:x val="0.3301390255905513"/>
          <c:y val="7.5111051385258282E-2"/>
        </c:manualLayout>
      </c:layout>
      <c:overlay val="0"/>
      <c:spPr>
        <a:noFill/>
        <a:ln w="2487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10"/>
      </c:pieChart>
      <c:spPr>
        <a:noFill/>
        <a:ln w="2537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160" dirty="0"/>
              <a:t>2012</a:t>
            </a:r>
          </a:p>
        </c:rich>
      </c:tx>
      <c:layout>
        <c:manualLayout>
          <c:xMode val="edge"/>
          <c:yMode val="edge"/>
          <c:x val="0.40562338838520151"/>
          <c:y val="4.0534063676823003E-3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947630922693281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200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200" dirty="0"/>
              <a:t>2013</a:t>
            </a:r>
          </a:p>
        </c:rich>
      </c:tx>
      <c:layout>
        <c:manualLayout>
          <c:xMode val="edge"/>
          <c:yMode val="edge"/>
          <c:x val="0.41146212411354566"/>
          <c:y val="2.6645818646079409E-3"/>
        </c:manualLayout>
      </c:layout>
      <c:overlay val="0"/>
      <c:spPr>
        <a:noFill/>
        <a:ln w="249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99"/>
      </c:pieChart>
      <c:spPr>
        <a:noFill/>
        <a:ln w="249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247915655302311E-2"/>
          <c:y val="4.334372519197903E-2"/>
          <c:w val="0.94506498070262646"/>
          <c:h val="0.693111276898234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FF00"/>
            </a:solidFill>
            <a:ln w="11998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4.4037946839956569E-3"/>
                  <c:y val="1.07390836052456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7E6-40F6-AA25-7AFAE1B13D1D}"/>
                </c:ext>
              </c:extLst>
            </c:dLbl>
            <c:dLbl>
              <c:idx val="1"/>
              <c:layout>
                <c:manualLayout>
                  <c:x val="-1.1009486709989142E-3"/>
                  <c:y val="7.8316600097556102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-4560000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aseline="0"/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1F0-44B0-A704-A2FD12645EF8}"/>
                </c:ext>
              </c:extLst>
            </c:dLbl>
            <c:dLbl>
              <c:idx val="2"/>
              <c:layout>
                <c:manualLayout>
                  <c:x val="1.1009486709989142E-3"/>
                  <c:y val="7.75849717525108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B8D-41DE-8CAA-4CFE3F532CA8}"/>
                </c:ext>
              </c:extLst>
            </c:dLbl>
            <c:dLbl>
              <c:idx val="3"/>
              <c:layout>
                <c:manualLayout>
                  <c:x val="5.5047433549945306E-3"/>
                  <c:y val="1.56633200195113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08-4F03-B310-75768101154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-4080000" vert="horz" wrap="square" lIns="38100" tIns="19050" rIns="38100" bIns="19050" anchor="ctr" anchorCtr="1">
                <a:spAutoFit/>
              </a:bodyPr>
              <a:lstStyle/>
              <a:p>
                <a:pPr>
                  <a:defRPr sz="1000" baseline="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Sheet1!$B$1:$P$1</c:f>
              <c:strCache>
                <c:ptCount val="15"/>
                <c:pt idx="0">
                  <c:v>1.France</c:v>
                </c:pt>
                <c:pt idx="1">
                  <c:v>2.Allemagne</c:v>
                </c:pt>
                <c:pt idx="2">
                  <c:v>3.Etats-Unis</c:v>
                </c:pt>
                <c:pt idx="3">
                  <c:v>4.Pays-Bas</c:v>
                </c:pt>
                <c:pt idx="4">
                  <c:v>5.Italie</c:v>
                </c:pt>
                <c:pt idx="5">
                  <c:v>6.Espagne</c:v>
                </c:pt>
                <c:pt idx="6">
                  <c:v>7.Royaume-Uni</c:v>
                </c:pt>
                <c:pt idx="7">
                  <c:v>8.Luxembourg</c:v>
                </c:pt>
                <c:pt idx="8">
                  <c:v>9.Pologne</c:v>
                </c:pt>
                <c:pt idx="9">
                  <c:v>10.Chine</c:v>
                </c:pt>
                <c:pt idx="10">
                  <c:v>11.Suède</c:v>
                </c:pt>
                <c:pt idx="11">
                  <c:v>12.Autriche</c:v>
                </c:pt>
                <c:pt idx="12">
                  <c:v>13.Tchéquie</c:v>
                </c:pt>
                <c:pt idx="13">
                  <c:v>14.Suisse</c:v>
                </c:pt>
                <c:pt idx="14">
                  <c:v>15.Roumanie</c:v>
                </c:pt>
              </c:strCache>
            </c:strRef>
          </c:cat>
          <c:val>
            <c:numRef>
              <c:f>Sheet1!$B$2:$P$2</c:f>
              <c:numCache>
                <c:formatCode>0.00%</c:formatCode>
                <c:ptCount val="15"/>
                <c:pt idx="0">
                  <c:v>0.20649999999999999</c:v>
                </c:pt>
                <c:pt idx="1">
                  <c:v>0.1401</c:v>
                </c:pt>
                <c:pt idx="2">
                  <c:v>0.1074</c:v>
                </c:pt>
                <c:pt idx="3">
                  <c:v>0.1386</c:v>
                </c:pt>
                <c:pt idx="4">
                  <c:v>5.1900000000000002E-2</c:v>
                </c:pt>
                <c:pt idx="5">
                  <c:v>4.4600000000000001E-2</c:v>
                </c:pt>
                <c:pt idx="6">
                  <c:v>3.3700000000000001E-2</c:v>
                </c:pt>
                <c:pt idx="7">
                  <c:v>3.5799999999999998E-2</c:v>
                </c:pt>
                <c:pt idx="8">
                  <c:v>2.58E-2</c:v>
                </c:pt>
                <c:pt idx="9">
                  <c:v>1.66E-2</c:v>
                </c:pt>
                <c:pt idx="10">
                  <c:v>1.2200000000000001E-2</c:v>
                </c:pt>
                <c:pt idx="11">
                  <c:v>1.0699999999999999E-2</c:v>
                </c:pt>
                <c:pt idx="12">
                  <c:v>1.0200000000000001E-2</c:v>
                </c:pt>
                <c:pt idx="13">
                  <c:v>9.2999999999999992E-3</c:v>
                </c:pt>
                <c:pt idx="14">
                  <c:v>8.0999999999999996E-3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B6-4A81-93AE-56DF0D3B2F61}"/>
            </c:ext>
          </c:extLst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6 mois 2024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9.9085380389902274E-3"/>
                  <c:y val="1.07390836052456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7E6-40F6-AA25-7AFAE1B13D1D}"/>
                </c:ext>
              </c:extLst>
            </c:dLbl>
            <c:dLbl>
              <c:idx val="1"/>
              <c:layout>
                <c:manualLayout>
                  <c:x val="6.605692025993465E-3"/>
                  <c:y val="1.56633200195113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A08-4F03-B310-757681011547}"/>
                </c:ext>
              </c:extLst>
            </c:dLbl>
            <c:dLbl>
              <c:idx val="2"/>
              <c:layout>
                <c:manualLayout>
                  <c:x val="8.8075893679912722E-3"/>
                  <c:y val="1.3052766682926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B8D-41DE-8CAA-4CFE3F532CA8}"/>
                </c:ext>
              </c:extLst>
            </c:dLbl>
            <c:dLbl>
              <c:idx val="3"/>
              <c:layout>
                <c:manualLayout>
                  <c:x val="5.5047433549945705E-3"/>
                  <c:y val="2.61055333658521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A08-4F03-B310-75768101154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-4080000" vert="horz" wrap="square" lIns="38100" tIns="19050" rIns="38100" bIns="19050" anchor="ctr" anchorCtr="1">
                <a:spAutoFit/>
              </a:bodyPr>
              <a:lstStyle/>
              <a:p>
                <a:pPr>
                  <a:defRPr sz="1000" baseline="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Sheet1!$B$1:$P$1</c:f>
              <c:strCache>
                <c:ptCount val="15"/>
                <c:pt idx="0">
                  <c:v>1.France</c:v>
                </c:pt>
                <c:pt idx="1">
                  <c:v>2.Allemagne</c:v>
                </c:pt>
                <c:pt idx="2">
                  <c:v>3.Etats-Unis</c:v>
                </c:pt>
                <c:pt idx="3">
                  <c:v>4.Pays-Bas</c:v>
                </c:pt>
                <c:pt idx="4">
                  <c:v>5.Italie</c:v>
                </c:pt>
                <c:pt idx="5">
                  <c:v>6.Espagne</c:v>
                </c:pt>
                <c:pt idx="6">
                  <c:v>7.Royaume-Uni</c:v>
                </c:pt>
                <c:pt idx="7">
                  <c:v>8.Luxembourg</c:v>
                </c:pt>
                <c:pt idx="8">
                  <c:v>9.Pologne</c:v>
                </c:pt>
                <c:pt idx="9">
                  <c:v>10.Chine</c:v>
                </c:pt>
                <c:pt idx="10">
                  <c:v>11.Suède</c:v>
                </c:pt>
                <c:pt idx="11">
                  <c:v>12.Autriche</c:v>
                </c:pt>
                <c:pt idx="12">
                  <c:v>13.Tchéquie</c:v>
                </c:pt>
                <c:pt idx="13">
                  <c:v>14.Suisse</c:v>
                </c:pt>
                <c:pt idx="14">
                  <c:v>15.Roumanie</c:v>
                </c:pt>
              </c:strCache>
            </c:strRef>
          </c:cat>
          <c:val>
            <c:numRef>
              <c:f>Sheet1!$B$3:$P$3</c:f>
              <c:numCache>
                <c:formatCode>0.00%</c:formatCode>
                <c:ptCount val="15"/>
                <c:pt idx="0">
                  <c:v>0.18840000000000001</c:v>
                </c:pt>
                <c:pt idx="1">
                  <c:v>0.14910000000000001</c:v>
                </c:pt>
                <c:pt idx="2">
                  <c:v>0.1226</c:v>
                </c:pt>
                <c:pt idx="3">
                  <c:v>0.11409999999999999</c:v>
                </c:pt>
                <c:pt idx="4">
                  <c:v>5.8099999999999999E-2</c:v>
                </c:pt>
                <c:pt idx="5">
                  <c:v>4.7699999999999999E-2</c:v>
                </c:pt>
                <c:pt idx="6">
                  <c:v>3.5499999999999997E-2</c:v>
                </c:pt>
                <c:pt idx="7">
                  <c:v>3.15E-2</c:v>
                </c:pt>
                <c:pt idx="8">
                  <c:v>2.75E-2</c:v>
                </c:pt>
                <c:pt idx="9">
                  <c:v>1.7299999999999999E-2</c:v>
                </c:pt>
                <c:pt idx="10">
                  <c:v>1.21E-2</c:v>
                </c:pt>
                <c:pt idx="11">
                  <c:v>1.1599999999999999E-2</c:v>
                </c:pt>
                <c:pt idx="12">
                  <c:v>1.14E-2</c:v>
                </c:pt>
                <c:pt idx="13">
                  <c:v>9.1000000000000004E-3</c:v>
                </c:pt>
                <c:pt idx="14">
                  <c:v>8.9999999999999993E-3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B6-4A81-93AE-56DF0D3B2F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6096"/>
        <c:axId val="139237632"/>
      </c:barChart>
      <c:catAx>
        <c:axId val="139236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000">
            <a:solidFill>
              <a:schemeClr val="tx1"/>
            </a:solidFill>
            <a:prstDash val="solid"/>
          </a:ln>
        </c:spPr>
        <c:txPr>
          <a:bodyPr rot="-3660000" vert="horz"/>
          <a:lstStyle/>
          <a:p>
            <a:pPr>
              <a:defRPr sz="1000" b="1" i="0" u="none" strike="noStrike" baseline="0">
                <a:solidFill>
                  <a:schemeClr val="accent2"/>
                </a:solidFill>
                <a:latin typeface="Verdana"/>
                <a:ea typeface="Verdana"/>
                <a:cs typeface="Verdana"/>
              </a:defRPr>
            </a:pPr>
            <a:endParaRPr lang="fr-FR"/>
          </a:p>
        </c:txPr>
        <c:crossAx val="139237632"/>
        <c:crosses val="autoZero"/>
        <c:auto val="1"/>
        <c:lblAlgn val="ctr"/>
        <c:lblOffset val="100"/>
        <c:noMultiLvlLbl val="0"/>
      </c:catAx>
      <c:valAx>
        <c:axId val="139237632"/>
        <c:scaling>
          <c:orientation val="minMax"/>
          <c:max val="0.25"/>
          <c:min val="0"/>
        </c:scaling>
        <c:delete val="0"/>
        <c:axPos val="l"/>
        <c:majorGridlines>
          <c:spPr>
            <a:ln w="3000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0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80"/>
                </a:solidFill>
                <a:latin typeface="Verdana"/>
                <a:ea typeface="Verdana"/>
                <a:cs typeface="Verdana"/>
              </a:defRPr>
            </a:pPr>
            <a:endParaRPr lang="fr-FR"/>
          </a:p>
        </c:txPr>
        <c:crossAx val="139236096"/>
        <c:crosses val="autoZero"/>
        <c:crossBetween val="between"/>
        <c:majorUnit val="0.1"/>
      </c:valAx>
      <c:spPr>
        <a:noFill/>
        <a:ln w="12700">
          <a:solidFill>
            <a:schemeClr val="tx1"/>
          </a:solidFill>
          <a:prstDash val="solid"/>
        </a:ln>
      </c:spPr>
    </c:plotArea>
    <c:legend>
      <c:legendPos val="t"/>
      <c:legendEntry>
        <c:idx val="0"/>
        <c:txPr>
          <a:bodyPr/>
          <a:lstStyle/>
          <a:p>
            <a:pPr>
              <a:defRPr sz="1600" b="1" i="0" u="none" strike="noStrike" baseline="0">
                <a:solidFill>
                  <a:srgbClr val="000080"/>
                </a:solidFill>
                <a:latin typeface="Verdana"/>
                <a:ea typeface="Verdana"/>
                <a:cs typeface="Verdana"/>
              </a:defRPr>
            </a:pPr>
            <a:endParaRPr lang="fr-FR"/>
          </a:p>
        </c:txPr>
      </c:legendEntry>
      <c:legendEntry>
        <c:idx val="1"/>
        <c:txPr>
          <a:bodyPr/>
          <a:lstStyle/>
          <a:p>
            <a:pPr>
              <a:defRPr sz="1600" b="1" i="0" u="none" strike="noStrike" baseline="0">
                <a:solidFill>
                  <a:srgbClr val="000080"/>
                </a:solidFill>
                <a:latin typeface="Verdana"/>
                <a:ea typeface="Verdana"/>
                <a:cs typeface="Verdana"/>
              </a:defRPr>
            </a:pPr>
            <a:endParaRPr lang="fr-FR"/>
          </a:p>
        </c:txPr>
      </c:legendEntry>
      <c:layout>
        <c:manualLayout>
          <c:xMode val="edge"/>
          <c:yMode val="edge"/>
          <c:x val="0.58901005296169939"/>
          <c:y val="4.1821543066790548E-2"/>
          <c:w val="0.34216903879205646"/>
          <c:h val="0.13969975347743177"/>
        </c:manualLayout>
      </c:layout>
      <c:overlay val="0"/>
      <c:spPr>
        <a:noFill/>
        <a:ln>
          <a:solidFill>
            <a:schemeClr val="tx1"/>
          </a:solidFill>
        </a:ln>
      </c:spPr>
      <c:txPr>
        <a:bodyPr/>
        <a:lstStyle/>
        <a:p>
          <a:pPr>
            <a:defRPr sz="1214" b="1" i="0" u="none" strike="noStrike" baseline="0">
              <a:solidFill>
                <a:srgbClr val="000080"/>
              </a:solidFill>
              <a:latin typeface="Verdana"/>
              <a:ea typeface="Verdana"/>
              <a:cs typeface="Verdana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01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fr-F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98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1996-1998</a:t>
            </a:r>
          </a:p>
        </c:rich>
      </c:tx>
      <c:layout>
        <c:manualLayout>
          <c:xMode val="edge"/>
          <c:yMode val="edge"/>
          <c:x val="0.31670807534537693"/>
          <c:y val="3.343234323432346E-2"/>
        </c:manualLayout>
      </c:layout>
      <c:overlay val="0"/>
      <c:spPr>
        <a:noFill/>
        <a:ln w="25377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197007481296776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541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9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55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2011-2013
</a:t>
            </a:r>
          </a:p>
        </c:rich>
      </c:tx>
      <c:layout>
        <c:manualLayout>
          <c:xMode val="edge"/>
          <c:yMode val="edge"/>
          <c:x val="0.3301390255905513"/>
          <c:y val="7.5111051385258282E-2"/>
        </c:manualLayout>
      </c:layout>
      <c:overlay val="0"/>
      <c:spPr>
        <a:noFill/>
        <a:ln w="2487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10"/>
      </c:pieChart>
      <c:spPr>
        <a:noFill/>
        <a:ln w="2537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160" dirty="0"/>
              <a:t>2012</a:t>
            </a:r>
          </a:p>
        </c:rich>
      </c:tx>
      <c:layout>
        <c:manualLayout>
          <c:xMode val="edge"/>
          <c:yMode val="edge"/>
          <c:x val="0.40562338838520151"/>
          <c:y val="4.0534063676823003E-3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947630922693281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200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200" dirty="0"/>
              <a:t>2013</a:t>
            </a:r>
          </a:p>
        </c:rich>
      </c:tx>
      <c:layout>
        <c:manualLayout>
          <c:xMode val="edge"/>
          <c:yMode val="edge"/>
          <c:x val="0.41146212411354566"/>
          <c:y val="2.6645818646079409E-3"/>
        </c:manualLayout>
      </c:layout>
      <c:overlay val="0"/>
      <c:spPr>
        <a:noFill/>
        <a:ln w="249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99"/>
      </c:pieChart>
      <c:spPr>
        <a:noFill/>
        <a:ln w="249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98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1996-1998</a:t>
            </a:r>
          </a:p>
        </c:rich>
      </c:tx>
      <c:layout>
        <c:manualLayout>
          <c:xMode val="edge"/>
          <c:yMode val="edge"/>
          <c:x val="0.31670807534537693"/>
          <c:y val="3.343234323432346E-2"/>
        </c:manualLayout>
      </c:layout>
      <c:overlay val="0"/>
      <c:spPr>
        <a:noFill/>
        <a:ln w="25377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197007481296776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541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9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55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2011-2013
</a:t>
            </a:r>
          </a:p>
        </c:rich>
      </c:tx>
      <c:layout>
        <c:manualLayout>
          <c:xMode val="edge"/>
          <c:yMode val="edge"/>
          <c:x val="0.3301390255905513"/>
          <c:y val="7.5111051385258282E-2"/>
        </c:manualLayout>
      </c:layout>
      <c:overlay val="0"/>
      <c:spPr>
        <a:noFill/>
        <a:ln w="2487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10"/>
      </c:pieChart>
      <c:spPr>
        <a:noFill/>
        <a:ln w="2537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160" dirty="0"/>
              <a:t>2012</a:t>
            </a:r>
          </a:p>
        </c:rich>
      </c:tx>
      <c:layout>
        <c:manualLayout>
          <c:xMode val="edge"/>
          <c:yMode val="edge"/>
          <c:x val="0.40562338838520151"/>
          <c:y val="4.0534063676823003E-3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947630922693281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200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200" dirty="0"/>
              <a:t>2013</a:t>
            </a:r>
          </a:p>
        </c:rich>
      </c:tx>
      <c:layout>
        <c:manualLayout>
          <c:xMode val="edge"/>
          <c:yMode val="edge"/>
          <c:x val="0.41146212411354566"/>
          <c:y val="2.6645818646079409E-3"/>
        </c:manualLayout>
      </c:layout>
      <c:overlay val="0"/>
      <c:spPr>
        <a:noFill/>
        <a:ln w="249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99"/>
      </c:pieChart>
      <c:spPr>
        <a:noFill/>
        <a:ln w="249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063871712128336"/>
          <c:y val="2.6494476214636142E-3"/>
          <c:w val="0.56963366222333656"/>
          <c:h val="0.81280171367106691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6 mois 2024</c:v>
                </c:pt>
              </c:strCache>
            </c:strRef>
          </c:tx>
          <c:spPr>
            <a:solidFill>
              <a:srgbClr val="F5495D"/>
            </a:solidFill>
            <a:ln w="11998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aseline="0">
                    <a:latin typeface="Arial" panose="020B060402020202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Sheet1!$B$1:$K$1</c:f>
              <c:strCache>
                <c:ptCount val="10"/>
                <c:pt idx="0">
                  <c:v>Matériel de transport</c:v>
                </c:pt>
                <c:pt idx="1">
                  <c:v>Animaux vivants et produits du règne animal</c:v>
                </c:pt>
                <c:pt idx="2">
                  <c:v>Instruments d'optique et de précision</c:v>
                </c:pt>
                <c:pt idx="3">
                  <c:v>Produits et combustibles minéraux</c:v>
                </c:pt>
                <c:pt idx="4">
                  <c:v>Matières plastiques et caoutchouc</c:v>
                </c:pt>
                <c:pt idx="5">
                  <c:v>Produits alimentaires et boissons</c:v>
                </c:pt>
                <c:pt idx="6">
                  <c:v>Produits des industries chimiques</c:v>
                </c:pt>
                <c:pt idx="7">
                  <c:v>Machines et équipements électriques et électroniques</c:v>
                </c:pt>
                <c:pt idx="8">
                  <c:v>Métaux communs et ouvrages en ces métaux</c:v>
                </c:pt>
                <c:pt idx="9">
                  <c:v>Produits pharmaceutiques</c:v>
                </c:pt>
              </c:strCache>
            </c:strRef>
          </c:cat>
          <c:val>
            <c:numRef>
              <c:f>Sheet1!$B$2:$K$2</c:f>
              <c:numCache>
                <c:formatCode>0.0%</c:formatCode>
                <c:ptCount val="10"/>
                <c:pt idx="0">
                  <c:v>2.7E-2</c:v>
                </c:pt>
                <c:pt idx="1">
                  <c:v>0.03</c:v>
                </c:pt>
                <c:pt idx="2">
                  <c:v>3.5400000000000001E-2</c:v>
                </c:pt>
                <c:pt idx="3">
                  <c:v>3.5999999999999997E-2</c:v>
                </c:pt>
                <c:pt idx="4">
                  <c:v>5.1999999999999998E-2</c:v>
                </c:pt>
                <c:pt idx="5">
                  <c:v>6.6000000000000003E-2</c:v>
                </c:pt>
                <c:pt idx="6">
                  <c:v>7.0000000000000007E-2</c:v>
                </c:pt>
                <c:pt idx="7">
                  <c:v>8.1000000000000003E-2</c:v>
                </c:pt>
                <c:pt idx="8">
                  <c:v>0.123</c:v>
                </c:pt>
                <c:pt idx="9">
                  <c:v>0.38100000000000001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B6-4A81-93AE-56DF0D3B2F61}"/>
            </c:ext>
          </c:extLst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>
                  <a:alpha val="8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aseline="0">
                    <a:latin typeface="Arial" panose="020B060402020202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Sheet1!$B$1:$K$1</c:f>
              <c:strCache>
                <c:ptCount val="10"/>
                <c:pt idx="0">
                  <c:v>Matériel de transport</c:v>
                </c:pt>
                <c:pt idx="1">
                  <c:v>Animaux vivants et produits du règne animal</c:v>
                </c:pt>
                <c:pt idx="2">
                  <c:v>Instruments d'optique et de précision</c:v>
                </c:pt>
                <c:pt idx="3">
                  <c:v>Produits et combustibles minéraux</c:v>
                </c:pt>
                <c:pt idx="4">
                  <c:v>Matières plastiques et caoutchouc</c:v>
                </c:pt>
                <c:pt idx="5">
                  <c:v>Produits alimentaires et boissons</c:v>
                </c:pt>
                <c:pt idx="6">
                  <c:v>Produits des industries chimiques</c:v>
                </c:pt>
                <c:pt idx="7">
                  <c:v>Machines et équipements électriques et électroniques</c:v>
                </c:pt>
                <c:pt idx="8">
                  <c:v>Métaux communs et ouvrages en ces métaux</c:v>
                </c:pt>
                <c:pt idx="9">
                  <c:v>Produits pharmaceutiques</c:v>
                </c:pt>
              </c:strCache>
            </c:strRef>
          </c:cat>
          <c:val>
            <c:numRef>
              <c:f>Sheet1!$B$3:$K$3</c:f>
              <c:numCache>
                <c:formatCode>0.0%</c:formatCode>
                <c:ptCount val="10"/>
                <c:pt idx="0">
                  <c:v>3.5999999999999997E-2</c:v>
                </c:pt>
                <c:pt idx="1">
                  <c:v>0.03</c:v>
                </c:pt>
                <c:pt idx="2">
                  <c:v>3.4000000000000002E-2</c:v>
                </c:pt>
                <c:pt idx="3">
                  <c:v>4.9000000000000002E-2</c:v>
                </c:pt>
                <c:pt idx="4">
                  <c:v>4.9000000000000002E-2</c:v>
                </c:pt>
                <c:pt idx="5">
                  <c:v>7.2999999999999995E-2</c:v>
                </c:pt>
                <c:pt idx="6">
                  <c:v>6.8000000000000005E-2</c:v>
                </c:pt>
                <c:pt idx="7">
                  <c:v>7.8E-2</c:v>
                </c:pt>
                <c:pt idx="8">
                  <c:v>0.124</c:v>
                </c:pt>
                <c:pt idx="9">
                  <c:v>0.35699999999999998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B6-4A81-93AE-56DF0D3B2F6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145049856"/>
        <c:axId val="145063936"/>
      </c:barChart>
      <c:catAx>
        <c:axId val="1450498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30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80"/>
                </a:solidFill>
                <a:latin typeface="Arial" panose="020B0604020202020204" pitchFamily="34" charset="0"/>
                <a:ea typeface="Verdana"/>
                <a:cs typeface="Verdana"/>
              </a:defRPr>
            </a:pPr>
            <a:endParaRPr lang="fr-FR"/>
          </a:p>
        </c:txPr>
        <c:crossAx val="145063936"/>
        <c:crosses val="autoZero"/>
        <c:auto val="1"/>
        <c:lblAlgn val="ctr"/>
        <c:lblOffset val="100"/>
        <c:noMultiLvlLbl val="0"/>
      </c:catAx>
      <c:valAx>
        <c:axId val="145063936"/>
        <c:scaling>
          <c:orientation val="minMax"/>
          <c:max val="0.4"/>
          <c:min val="0"/>
        </c:scaling>
        <c:delete val="0"/>
        <c:axPos val="b"/>
        <c:majorGridlines>
          <c:spPr>
            <a:ln w="3000">
              <a:noFill/>
              <a:prstDash val="solid"/>
            </a:ln>
          </c:spPr>
        </c:majorGridlines>
        <c:numFmt formatCode="0%" sourceLinked="0"/>
        <c:majorTickMark val="in"/>
        <c:minorTickMark val="none"/>
        <c:tickLblPos val="nextTo"/>
        <c:spPr>
          <a:ln w="30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950" b="1" i="0" u="none" strike="noStrike" baseline="0">
                <a:solidFill>
                  <a:srgbClr val="000080"/>
                </a:solidFill>
                <a:latin typeface="Verdana"/>
                <a:ea typeface="Verdana"/>
                <a:cs typeface="Verdana"/>
              </a:defRPr>
            </a:pPr>
            <a:endParaRPr lang="fr-FR"/>
          </a:p>
        </c:txPr>
        <c:crossAx val="145049856"/>
        <c:crosses val="autoZero"/>
        <c:crossBetween val="between"/>
        <c:majorUnit val="5.0000000000000024E-2"/>
      </c:valAx>
      <c:spPr>
        <a:noFill/>
        <a:ln w="12700">
          <a:noFill/>
          <a:prstDash val="solid"/>
        </a:ln>
      </c:spPr>
    </c:plotArea>
    <c:legend>
      <c:legendPos val="t"/>
      <c:legendEntry>
        <c:idx val="0"/>
        <c:txPr>
          <a:bodyPr/>
          <a:lstStyle/>
          <a:p>
            <a:pPr>
              <a:defRPr sz="1400" b="1" i="0" u="none" strike="noStrike" baseline="0">
                <a:solidFill>
                  <a:srgbClr val="000080"/>
                </a:solidFill>
                <a:latin typeface="Verdana"/>
                <a:ea typeface="Verdana"/>
                <a:cs typeface="Verdana"/>
              </a:defRPr>
            </a:pPr>
            <a:endParaRPr lang="fr-FR"/>
          </a:p>
        </c:txPr>
      </c:legendEntry>
      <c:layout>
        <c:manualLayout>
          <c:xMode val="edge"/>
          <c:yMode val="edge"/>
          <c:x val="0.34817960320710356"/>
          <c:y val="0.89045639760239559"/>
          <c:w val="0.35571221787051294"/>
          <c:h val="5.4598439704830672E-2"/>
        </c:manualLayout>
      </c:layout>
      <c:overlay val="0"/>
      <c:spPr>
        <a:noFill/>
        <a:ln>
          <a:solidFill>
            <a:schemeClr val="tx1"/>
          </a:solidFill>
        </a:ln>
      </c:spPr>
      <c:txPr>
        <a:bodyPr/>
        <a:lstStyle/>
        <a:p>
          <a:pPr>
            <a:defRPr sz="1400" b="1" i="0" u="none" strike="noStrike" baseline="0">
              <a:solidFill>
                <a:srgbClr val="000080"/>
              </a:solidFill>
              <a:latin typeface="Verdana"/>
              <a:ea typeface="Verdana"/>
              <a:cs typeface="Verdana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01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0.76438</cdr:x>
      <cdr:y>0.26907</cdr:y>
    </cdr:from>
    <cdr:to>
      <cdr:x>0.90371</cdr:x>
      <cdr:y>0.33639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D8DEB798-9526-4C8D-85DD-2E1D0F70515E}"/>
            </a:ext>
          </a:extLst>
        </cdr:cNvPr>
        <cdr:cNvSpPr/>
      </cdr:nvSpPr>
      <cdr:spPr>
        <a:xfrm xmlns:a="http://schemas.openxmlformats.org/drawingml/2006/main">
          <a:off x="5428035" y="1638807"/>
          <a:ext cx="989383" cy="4100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BE" sz="1000" b="1" dirty="0">
              <a:solidFill>
                <a:srgbClr val="091015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2ème trimestre 2024</a:t>
          </a:r>
        </a:p>
      </cdr:txBody>
    </cdr:sp>
  </cdr:relSizeAnchor>
  <cdr:relSizeAnchor xmlns:cdr="http://schemas.openxmlformats.org/drawingml/2006/chartDrawing">
    <cdr:from>
      <cdr:x>0.83663</cdr:x>
      <cdr:y>0.335</cdr:y>
    </cdr:from>
    <cdr:to>
      <cdr:x>0.83663</cdr:x>
      <cdr:y>0.39112</cdr:y>
    </cdr:to>
    <cdr:cxnSp macro="">
      <cdr:nvCxnSpPr>
        <cdr:cNvPr id="7" name="Connecteur droit avec flèche 6">
          <a:extLst xmlns:a="http://schemas.openxmlformats.org/drawingml/2006/main">
            <a:ext uri="{FF2B5EF4-FFF2-40B4-BE49-F238E27FC236}">
              <a16:creationId xmlns:a16="http://schemas.microsoft.com/office/drawing/2014/main" id="{495824C6-5FD3-42A1-8E56-F6597E969521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5941047" y="1902758"/>
          <a:ext cx="0" cy="318760"/>
        </a:xfrm>
        <a:prstGeom xmlns:a="http://schemas.openxmlformats.org/drawingml/2006/main" prst="straightConnector1">
          <a:avLst/>
        </a:prstGeom>
        <a:ln xmlns:a="http://schemas.openxmlformats.org/drawingml/2006/main" w="6350">
          <a:solidFill>
            <a:srgbClr val="091015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B4E8C5B-3082-7E49-C45D-AE43E1E113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182371C-7AD5-E7B9-CBCE-672B6B09ED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B4903-3F9F-4C24-A5B3-E02A86C9FDCD}" type="datetimeFigureOut">
              <a:rPr lang="fr-BE" smtClean="0"/>
              <a:t>17-12-24</a:t>
            </a:fld>
            <a:endParaRPr lang="fr-BE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76FC09-7AA8-E00F-E5EE-69E81730DC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8C6C37-1937-D0E9-28E7-2258EE6789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7DA68-89E4-46A0-8FE9-F735EE89EB23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618499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02717A-7A3B-489D-B085-74AB58F99EDD}" type="datetimeFigureOut">
              <a:rPr lang="fr-BE" smtClean="0"/>
              <a:t>17-12-24</a:t>
            </a:fld>
            <a:endParaRPr lang="fr-BE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01D4ED-25AC-4488-884D-BDDD3CD78B3B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29438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1D4ED-25AC-4488-884D-BDDD3CD78B3B}" type="slidenum">
              <a:rPr lang="fr-BE" smtClean="0"/>
              <a:t>1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958320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1D4ED-25AC-4488-884D-BDDD3CD78B3B}" type="slidenum">
              <a:rPr lang="fr-BE" smtClean="0"/>
              <a:t>4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34918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81A4A-7463-4FFD-B525-036D8D3DA813}" type="slidenum">
              <a:rPr lang="fr-BE" smtClean="0"/>
              <a:pPr/>
              <a:t>5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36205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40B4C-36A8-3CB9-5722-545E177A2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00C408F-3FFD-215C-8849-F6EADA2168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95CD565-8978-A011-9069-4E8C2DD260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BD7B74-53A6-22B8-8E17-DB4E87393D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4CB34-AA05-4CFF-8707-B8BDB91CD6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063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4CB34-AA05-4CFF-8707-B8BDB91CD6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119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4CB34-AA05-4CFF-8707-B8BDB91CD6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8781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4CB34-AA05-4CFF-8707-B8BDB91CD6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19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3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A41E2B-BA3D-445C-2F1C-8CC1794281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5" y="2760135"/>
            <a:ext cx="8496300" cy="609398"/>
          </a:xfrm>
        </p:spPr>
        <p:txBody>
          <a:bodyPr wrap="square" rIns="180000" anchor="b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9685473-BE19-CB86-1EA5-4460D51FD1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3632018"/>
            <a:ext cx="8496300" cy="221599"/>
          </a:xfrm>
        </p:spPr>
        <p:txBody>
          <a:bodyPr wrap="square" rIns="180000">
            <a:sp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FR" dirty="0"/>
              <a:t>Modifiez le style des sous-titres du masque</a:t>
            </a:r>
            <a:endParaRPr lang="fr-BE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4032528-846A-4936-F5BB-979167AD39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5229225"/>
            <a:ext cx="8496300" cy="720725"/>
          </a:xfrm>
        </p:spPr>
        <p:txBody>
          <a:bodyPr rIns="180000" anchor="b"/>
          <a:lstStyle>
            <a:lvl1pPr marL="0" indent="0" algn="l">
              <a:spcBef>
                <a:spcPts val="400"/>
              </a:spcBef>
              <a:tabLst/>
              <a:defRPr sz="1200" b="1">
                <a:solidFill>
                  <a:schemeClr val="bg1"/>
                </a:solidFill>
                <a:latin typeface="+mn-lt"/>
              </a:defRPr>
            </a:lvl1pPr>
            <a:lvl2pPr marL="0" indent="0" algn="l">
              <a:spcBef>
                <a:spcPts val="400"/>
              </a:spcBef>
              <a:buNone/>
              <a:tabLst/>
              <a:defRPr sz="1200" b="0">
                <a:solidFill>
                  <a:schemeClr val="bg1"/>
                </a:solidFill>
              </a:defRPr>
            </a:lvl2pPr>
            <a:lvl3pPr marL="0" indent="0" algn="l">
              <a:buNone/>
              <a:tabLst/>
              <a:defRPr sz="1200">
                <a:solidFill>
                  <a:schemeClr val="bg1"/>
                </a:solidFill>
              </a:defRPr>
            </a:lvl3pPr>
            <a:lvl4pPr marL="539750" indent="0" algn="r">
              <a:buNone/>
              <a:defRPr sz="1400"/>
            </a:lvl4pPr>
            <a:lvl5pPr marL="809625" indent="0" algn="r">
              <a:buNone/>
              <a:defRPr sz="14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4ED80E81-73D1-49A9-1DCC-A1C8E3E140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4768" y="2744678"/>
            <a:ext cx="1795712" cy="137163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05C751-48F6-D1E2-2AB8-CB336A8FE32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5576" y="6324913"/>
            <a:ext cx="1350000" cy="20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3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" presetClass="entr" presetSubtype="8" decel="5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Espace réservé pour une image  66">
            <a:extLst>
              <a:ext uri="{FF2B5EF4-FFF2-40B4-BE49-F238E27FC236}">
                <a16:creationId xmlns:a16="http://schemas.microsoft.com/office/drawing/2014/main" id="{C5A02DC6-A29C-4044-EE44-11623E9A3F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8006" y="0"/>
            <a:ext cx="5923995" cy="6858000"/>
          </a:xfrm>
          <a:custGeom>
            <a:avLst/>
            <a:gdLst>
              <a:gd name="connsiteX0" fmla="*/ 1987500 w 5923995"/>
              <a:gd name="connsiteY0" fmla="*/ 0 h 6858000"/>
              <a:gd name="connsiteX1" fmla="*/ 5923995 w 5923995"/>
              <a:gd name="connsiteY1" fmla="*/ 0 h 6858000"/>
              <a:gd name="connsiteX2" fmla="*/ 5923995 w 5923995"/>
              <a:gd name="connsiteY2" fmla="*/ 6858000 h 6858000"/>
              <a:gd name="connsiteX3" fmla="*/ 1987493 w 5923995"/>
              <a:gd name="connsiteY3" fmla="*/ 6858000 h 6858000"/>
              <a:gd name="connsiteX4" fmla="*/ 1908008 w 5923995"/>
              <a:gd name="connsiteY4" fmla="*/ 6812208 h 6858000"/>
              <a:gd name="connsiteX5" fmla="*/ 0 w 5923995"/>
              <a:gd name="connsiteY5" fmla="*/ 3429013 h 6858000"/>
              <a:gd name="connsiteX6" fmla="*/ 1908008 w 5923995"/>
              <a:gd name="connsiteY6" fmla="*/ 457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3995" h="6858000">
                <a:moveTo>
                  <a:pt x="1987500" y="0"/>
                </a:moveTo>
                <a:lnTo>
                  <a:pt x="5923995" y="0"/>
                </a:lnTo>
                <a:lnTo>
                  <a:pt x="5923995" y="6858000"/>
                </a:lnTo>
                <a:lnTo>
                  <a:pt x="1987493" y="6858000"/>
                </a:lnTo>
                <a:lnTo>
                  <a:pt x="1908008" y="6812208"/>
                </a:lnTo>
                <a:cubicBezTo>
                  <a:pt x="765595" y="6116830"/>
                  <a:pt x="0" y="4859504"/>
                  <a:pt x="0" y="3429013"/>
                </a:cubicBezTo>
                <a:cubicBezTo>
                  <a:pt x="0" y="1998508"/>
                  <a:pt x="765595" y="741177"/>
                  <a:pt x="1908008" y="45796"/>
                </a:cubicBezTo>
                <a:close/>
              </a:path>
            </a:pathLst>
          </a:custGeom>
        </p:spPr>
        <p:txBody>
          <a:bodyPr wrap="square" bIns="720000" anchor="ctr">
            <a:noAutofit/>
          </a:bodyPr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46" name="Forme libre : forme 45">
            <a:extLst>
              <a:ext uri="{FF2B5EF4-FFF2-40B4-BE49-F238E27FC236}">
                <a16:creationId xmlns:a16="http://schemas.microsoft.com/office/drawing/2014/main" id="{22E63470-AE4B-DB64-BB85-66A48DFDB74F}"/>
              </a:ext>
            </a:extLst>
          </p:cNvPr>
          <p:cNvSpPr/>
          <p:nvPr userDrawn="1"/>
        </p:nvSpPr>
        <p:spPr>
          <a:xfrm>
            <a:off x="12220290" y="6858000"/>
            <a:ext cx="3546" cy="2043"/>
          </a:xfrm>
          <a:custGeom>
            <a:avLst/>
            <a:gdLst>
              <a:gd name="connsiteX0" fmla="*/ 0 w 3546"/>
              <a:gd name="connsiteY0" fmla="*/ 0 h 2043"/>
              <a:gd name="connsiteX1" fmla="*/ 3546 w 3546"/>
              <a:gd name="connsiteY1" fmla="*/ 0 h 2043"/>
              <a:gd name="connsiteX2" fmla="*/ 0 w 3546"/>
              <a:gd name="connsiteY2" fmla="*/ 2043 h 2043"/>
              <a:gd name="connsiteX3" fmla="*/ 0 w 3546"/>
              <a:gd name="connsiteY3" fmla="*/ 0 h 2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6" h="2043">
                <a:moveTo>
                  <a:pt x="0" y="0"/>
                </a:moveTo>
                <a:lnTo>
                  <a:pt x="3546" y="0"/>
                </a:lnTo>
                <a:lnTo>
                  <a:pt x="0" y="204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dirty="0"/>
          </a:p>
        </p:txBody>
      </p:sp>
      <p:sp>
        <p:nvSpPr>
          <p:cNvPr id="80" name="Espace réservé du texte 79">
            <a:extLst>
              <a:ext uri="{FF2B5EF4-FFF2-40B4-BE49-F238E27FC236}">
                <a16:creationId xmlns:a16="http://schemas.microsoft.com/office/drawing/2014/main" id="{455C9479-E5D2-00BD-73BE-E2F4247B1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68005" y="0"/>
            <a:ext cx="5923995" cy="6858000"/>
          </a:xfrm>
          <a:custGeom>
            <a:avLst/>
            <a:gdLst>
              <a:gd name="connsiteX0" fmla="*/ 1987500 w 5923995"/>
              <a:gd name="connsiteY0" fmla="*/ 0 h 6858000"/>
              <a:gd name="connsiteX1" fmla="*/ 5923995 w 5923995"/>
              <a:gd name="connsiteY1" fmla="*/ 0 h 6858000"/>
              <a:gd name="connsiteX2" fmla="*/ 5923995 w 5923995"/>
              <a:gd name="connsiteY2" fmla="*/ 6858000 h 6858000"/>
              <a:gd name="connsiteX3" fmla="*/ 1987493 w 5923995"/>
              <a:gd name="connsiteY3" fmla="*/ 6858000 h 6858000"/>
              <a:gd name="connsiteX4" fmla="*/ 1908008 w 5923995"/>
              <a:gd name="connsiteY4" fmla="*/ 6812208 h 6858000"/>
              <a:gd name="connsiteX5" fmla="*/ 0 w 5923995"/>
              <a:gd name="connsiteY5" fmla="*/ 3429013 h 6858000"/>
              <a:gd name="connsiteX6" fmla="*/ 1908008 w 5923995"/>
              <a:gd name="connsiteY6" fmla="*/ 457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3995" h="6858000">
                <a:moveTo>
                  <a:pt x="1987500" y="0"/>
                </a:moveTo>
                <a:lnTo>
                  <a:pt x="5923995" y="0"/>
                </a:lnTo>
                <a:lnTo>
                  <a:pt x="5923995" y="6858000"/>
                </a:lnTo>
                <a:lnTo>
                  <a:pt x="1987493" y="6858000"/>
                </a:lnTo>
                <a:lnTo>
                  <a:pt x="1908008" y="6812208"/>
                </a:lnTo>
                <a:cubicBezTo>
                  <a:pt x="765595" y="6116830"/>
                  <a:pt x="0" y="4859504"/>
                  <a:pt x="0" y="3429013"/>
                </a:cubicBezTo>
                <a:cubicBezTo>
                  <a:pt x="0" y="1998508"/>
                  <a:pt x="765595" y="741177"/>
                  <a:pt x="1908008" y="4579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75000"/>
                </a:schemeClr>
              </a:gs>
              <a:gs pos="70000">
                <a:schemeClr val="accent2">
                  <a:alpha val="75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EBC88BC-AAFB-8411-9CF7-38E131E2E9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5576" y="6329005"/>
            <a:ext cx="1350714" cy="197949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C5F8318-B143-361D-D7BF-4192AB47AF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28138" y="2336800"/>
            <a:ext cx="2592387" cy="2336800"/>
          </a:xfrm>
        </p:spPr>
        <p:txBody>
          <a:bodyPr anchor="ctr"/>
          <a:lstStyle>
            <a:lvl1pPr marL="9525" indent="0" algn="r">
              <a:buFont typeface="Arial" panose="020B0604020202020204" pitchFamily="34" charset="0"/>
              <a:buNone/>
              <a:tabLst/>
              <a:defRPr sz="15000" b="0">
                <a:solidFill>
                  <a:schemeClr val="bg1"/>
                </a:solidFill>
                <a:latin typeface="+mj-lt"/>
              </a:defRPr>
            </a:lvl1pPr>
            <a:lvl2pPr marL="9525" indent="0" algn="r">
              <a:buFont typeface="Arial" panose="020B0604020202020204" pitchFamily="34" charset="0"/>
              <a:buNone/>
              <a:tabLst/>
              <a:defRPr sz="8000" b="0">
                <a:solidFill>
                  <a:schemeClr val="bg1"/>
                </a:solidFill>
                <a:latin typeface="+mj-lt"/>
              </a:defRPr>
            </a:lvl2pPr>
            <a:lvl3pPr marL="9525" indent="0" algn="r">
              <a:buNone/>
              <a:tabLst/>
              <a:defRPr sz="8000" b="0">
                <a:solidFill>
                  <a:schemeClr val="bg1"/>
                </a:solidFill>
                <a:latin typeface="+mj-lt"/>
              </a:defRPr>
            </a:lvl3pPr>
            <a:lvl4pPr marL="9525" indent="0" algn="r">
              <a:buNone/>
              <a:tabLst/>
              <a:defRPr sz="8000" b="0">
                <a:solidFill>
                  <a:schemeClr val="bg1"/>
                </a:solidFill>
                <a:latin typeface="+mj-lt"/>
              </a:defRPr>
            </a:lvl4pPr>
            <a:lvl5pPr marL="9525" indent="0" algn="r">
              <a:buNone/>
              <a:tabLst/>
              <a:defRPr sz="8000" b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##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5BA7A54-BBDD-6193-571E-7A3F8463AA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01777" y="-16315"/>
            <a:ext cx="2178000" cy="6890631"/>
          </a:xfrm>
          <a:prstGeom prst="rect">
            <a:avLst/>
          </a:prstGeom>
        </p:spPr>
      </p:pic>
      <p:pic>
        <p:nvPicPr>
          <p:cNvPr id="2" name="Graphique 1">
            <a:extLst>
              <a:ext uri="{FF2B5EF4-FFF2-40B4-BE49-F238E27FC236}">
                <a16:creationId xmlns:a16="http://schemas.microsoft.com/office/drawing/2014/main" id="{D6F0EBF7-F143-A7EE-C4DE-CD699CDA6DD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4424" y="6064276"/>
            <a:ext cx="882000" cy="673705"/>
          </a:xfrm>
          <a:prstGeom prst="rect">
            <a:avLst/>
          </a:prstGeo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2EAA240-B1A3-DEC6-FC98-F923673EE4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6237" y="2823706"/>
            <a:ext cx="5540375" cy="1210588"/>
          </a:xfrm>
        </p:spPr>
        <p:txBody>
          <a:bodyPr numCol="1" anchor="ctr">
            <a:sp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  <a:lvl2pPr marL="9525" indent="0">
              <a:buFont typeface="Arial" panose="020B0604020202020204" pitchFamily="34" charset="0"/>
              <a:buNone/>
              <a:tabLst/>
              <a:defRPr b="0">
                <a:solidFill>
                  <a:schemeClr val="accent1"/>
                </a:solidFill>
                <a:latin typeface="+mj-lt"/>
              </a:defRPr>
            </a:lvl2pPr>
            <a:lvl3pPr marL="9525" indent="0">
              <a:buNone/>
              <a:tabLst/>
              <a:defRPr>
                <a:solidFill>
                  <a:schemeClr val="accent1"/>
                </a:solidFill>
                <a:latin typeface="+mj-lt"/>
              </a:defRPr>
            </a:lvl3pPr>
            <a:lvl4pPr marL="9525" indent="0">
              <a:buNone/>
              <a:tabLst/>
              <a:defRPr>
                <a:solidFill>
                  <a:schemeClr val="accent1"/>
                </a:solidFill>
                <a:latin typeface="+mj-lt"/>
              </a:defRPr>
            </a:lvl4pPr>
            <a:lvl5pPr marL="9525" indent="0">
              <a:buNone/>
              <a:tabLst/>
              <a:defRPr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50664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3">
            <a:extLst>
              <a:ext uri="{FF2B5EF4-FFF2-40B4-BE49-F238E27FC236}">
                <a16:creationId xmlns:a16="http://schemas.microsoft.com/office/drawing/2014/main" id="{0C4C3A0B-A2FE-0193-D4B3-E98637002B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5937252" cy="6858000"/>
          </a:xfrm>
        </p:spPr>
        <p:txBody>
          <a:bodyPr bIns="36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BAAC81FC-3AC9-D093-5D43-F60E811A71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-1" y="0"/>
            <a:ext cx="5937251" cy="6858000"/>
          </a:xfrm>
          <a:custGeom>
            <a:avLst/>
            <a:gdLst>
              <a:gd name="connsiteX0" fmla="*/ 0 w 2400300"/>
              <a:gd name="connsiteY0" fmla="*/ 0 h 2512833"/>
              <a:gd name="connsiteX1" fmla="*/ 2400300 w 2400300"/>
              <a:gd name="connsiteY1" fmla="*/ 0 h 2512833"/>
              <a:gd name="connsiteX2" fmla="*/ 2400300 w 2400300"/>
              <a:gd name="connsiteY2" fmla="*/ 2512833 h 2512833"/>
              <a:gd name="connsiteX3" fmla="*/ 0 w 2400300"/>
              <a:gd name="connsiteY3" fmla="*/ 2512833 h 251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512833">
                <a:moveTo>
                  <a:pt x="0" y="0"/>
                </a:moveTo>
                <a:lnTo>
                  <a:pt x="2400300" y="0"/>
                </a:lnTo>
                <a:lnTo>
                  <a:pt x="2400300" y="2512833"/>
                </a:lnTo>
                <a:lnTo>
                  <a:pt x="0" y="2512833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70000">
                <a:schemeClr val="accent2">
                  <a:alpha val="75000"/>
                </a:schemeClr>
              </a:gs>
            </a:gsLst>
            <a:lin ang="0" scaled="1"/>
          </a:gra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C91B7991-2A0E-4AD4-7E85-AE82D78461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54749" y="1808164"/>
            <a:ext cx="5565775" cy="4141786"/>
          </a:xfrm>
        </p:spPr>
        <p:txBody>
          <a:bodyPr>
            <a:noAutofit/>
          </a:bodyPr>
          <a:lstStyle>
            <a:lvl1pPr>
              <a:spcBef>
                <a:spcPts val="1600"/>
              </a:spcBef>
              <a:tabLst>
                <a:tab pos="5472113" algn="r"/>
              </a:tabLst>
              <a:defRPr sz="1600"/>
            </a:lvl1pPr>
            <a:lvl2pPr marL="179388" indent="0">
              <a:spcBef>
                <a:spcPts val="800"/>
              </a:spcBef>
              <a:buNone/>
              <a:tabLst>
                <a:tab pos="5472113" algn="r"/>
              </a:tabLst>
              <a:defRPr sz="1400" b="1"/>
            </a:lvl2pPr>
            <a:lvl3pPr marL="357188" indent="-171450">
              <a:spcBef>
                <a:spcPts val="400"/>
              </a:spcBef>
              <a:tabLst>
                <a:tab pos="5472113" algn="r"/>
              </a:tabLst>
              <a:defRPr sz="1200"/>
            </a:lvl3pPr>
            <a:lvl4pPr marL="357188" indent="-171450">
              <a:spcBef>
                <a:spcPts val="400"/>
              </a:spcBef>
              <a:tabLst>
                <a:tab pos="5472113" algn="r"/>
              </a:tabLst>
              <a:defRPr sz="1200"/>
            </a:lvl4pPr>
            <a:lvl5pPr marL="357188" indent="-171450">
              <a:spcBef>
                <a:spcPts val="400"/>
              </a:spcBef>
              <a:tabLst>
                <a:tab pos="5472113" algn="r"/>
              </a:tabLst>
              <a:defRPr sz="1200"/>
            </a:lvl5pPr>
          </a:lstStyle>
          <a:p>
            <a:pPr lvl="0"/>
            <a:r>
              <a:rPr lang="fr-FR" dirty="0"/>
              <a:t>Cliquez pour modifier les styles du texte du masque	X</a:t>
            </a:r>
          </a:p>
          <a:p>
            <a:pPr lvl="1"/>
            <a:r>
              <a:rPr lang="fr-FR" dirty="0"/>
              <a:t>Deuxième niveau	X	</a:t>
            </a:r>
          </a:p>
          <a:p>
            <a:pPr lvl="2"/>
            <a:r>
              <a:rPr lang="fr-FR" dirty="0"/>
              <a:t>Troisième niveau	X</a:t>
            </a:r>
          </a:p>
          <a:p>
            <a:pPr lvl="3"/>
            <a:r>
              <a:rPr lang="fr-FR" dirty="0"/>
              <a:t>Quatrième niveau	X</a:t>
            </a:r>
          </a:p>
          <a:p>
            <a:pPr lvl="4"/>
            <a:r>
              <a:rPr lang="fr-FR" dirty="0"/>
              <a:t>Cinquième niveau	X</a:t>
            </a:r>
            <a:endParaRPr lang="fr-BE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9862ACB6-B266-7168-3A50-6B698A419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4749" y="365125"/>
            <a:ext cx="5565776" cy="609398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33217D4-5F51-7505-841D-5A6C16B12E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5576" y="6324913"/>
            <a:ext cx="1350000" cy="20204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8634B1-7FA3-66A8-2D6D-EE4C344A1B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49483" y="6064276"/>
            <a:ext cx="871042" cy="66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25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4A4BA144-B39A-F652-1257-C29BEF7E3F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54749" y="1808164"/>
            <a:ext cx="5565775" cy="4141786"/>
          </a:xfrm>
        </p:spPr>
        <p:txBody>
          <a:bodyPr>
            <a:noAutofit/>
          </a:bodyPr>
          <a:lstStyle>
            <a:lvl1pPr>
              <a:spcBef>
                <a:spcPts val="1600"/>
              </a:spcBef>
              <a:tabLst>
                <a:tab pos="5472113" algn="r"/>
              </a:tabLst>
              <a:defRPr sz="1600"/>
            </a:lvl1pPr>
            <a:lvl2pPr marL="179388" indent="0">
              <a:spcBef>
                <a:spcPts val="800"/>
              </a:spcBef>
              <a:buNone/>
              <a:tabLst>
                <a:tab pos="5472113" algn="r"/>
              </a:tabLst>
              <a:defRPr sz="1400" b="1"/>
            </a:lvl2pPr>
            <a:lvl3pPr marL="357188" indent="-171450">
              <a:spcBef>
                <a:spcPts val="400"/>
              </a:spcBef>
              <a:tabLst>
                <a:tab pos="5472113" algn="r"/>
              </a:tabLst>
              <a:defRPr sz="1200"/>
            </a:lvl3pPr>
            <a:lvl4pPr marL="357188" indent="-171450">
              <a:spcBef>
                <a:spcPts val="400"/>
              </a:spcBef>
              <a:tabLst>
                <a:tab pos="5472113" algn="r"/>
              </a:tabLst>
              <a:defRPr sz="1200"/>
            </a:lvl4pPr>
            <a:lvl5pPr marL="357188" indent="-171450">
              <a:spcBef>
                <a:spcPts val="400"/>
              </a:spcBef>
              <a:tabLst>
                <a:tab pos="5472113" algn="r"/>
              </a:tabLst>
              <a:defRPr sz="1200"/>
            </a:lvl5pPr>
          </a:lstStyle>
          <a:p>
            <a:pPr lvl="0"/>
            <a:r>
              <a:rPr lang="fr-FR"/>
              <a:t>Cliquez pour modifier les styles du texte du masque	X</a:t>
            </a:r>
          </a:p>
          <a:p>
            <a:pPr lvl="1"/>
            <a:r>
              <a:rPr lang="fr-FR"/>
              <a:t>Deuxième niveau	X	</a:t>
            </a:r>
          </a:p>
          <a:p>
            <a:pPr lvl="2"/>
            <a:r>
              <a:rPr lang="fr-FR"/>
              <a:t>Troisième niveau	X</a:t>
            </a:r>
          </a:p>
          <a:p>
            <a:pPr lvl="3"/>
            <a:r>
              <a:rPr lang="fr-FR"/>
              <a:t>Quatrième niveau	X</a:t>
            </a:r>
          </a:p>
          <a:p>
            <a:pPr lvl="4"/>
            <a:r>
              <a:rPr lang="fr-FR"/>
              <a:t>Cinquième niveau	X</a:t>
            </a:r>
            <a:endParaRPr lang="fr-BE"/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362B14BB-F8A0-CBB4-B3E5-1DA7A2BE5E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1476" y="1808164"/>
            <a:ext cx="5565774" cy="4141786"/>
          </a:xfrm>
        </p:spPr>
        <p:txBody>
          <a:bodyPr>
            <a:noAutofit/>
          </a:bodyPr>
          <a:lstStyle>
            <a:lvl1pPr>
              <a:spcBef>
                <a:spcPts val="1600"/>
              </a:spcBef>
              <a:tabLst>
                <a:tab pos="5472113" algn="r"/>
              </a:tabLst>
              <a:defRPr sz="1600"/>
            </a:lvl1pPr>
            <a:lvl2pPr marL="179388" indent="0">
              <a:spcBef>
                <a:spcPts val="800"/>
              </a:spcBef>
              <a:buNone/>
              <a:tabLst>
                <a:tab pos="5472113" algn="r"/>
              </a:tabLst>
              <a:defRPr sz="1400" b="1"/>
            </a:lvl2pPr>
            <a:lvl3pPr marL="357188" indent="-171450">
              <a:spcBef>
                <a:spcPts val="400"/>
              </a:spcBef>
              <a:tabLst>
                <a:tab pos="5472113" algn="r"/>
              </a:tabLst>
              <a:defRPr sz="1200"/>
            </a:lvl3pPr>
            <a:lvl4pPr marL="357188" indent="-171450">
              <a:spcBef>
                <a:spcPts val="400"/>
              </a:spcBef>
              <a:tabLst>
                <a:tab pos="5472113" algn="r"/>
              </a:tabLst>
              <a:defRPr sz="1200"/>
            </a:lvl4pPr>
            <a:lvl5pPr marL="357188" indent="-171450">
              <a:spcBef>
                <a:spcPts val="400"/>
              </a:spcBef>
              <a:tabLst>
                <a:tab pos="5472113" algn="r"/>
              </a:tabLst>
              <a:defRPr sz="1200"/>
            </a:lvl5pPr>
          </a:lstStyle>
          <a:p>
            <a:pPr lvl="0"/>
            <a:r>
              <a:rPr lang="fr-FR"/>
              <a:t>Cliquez pour modifier les styles du texte du masque	X</a:t>
            </a:r>
          </a:p>
          <a:p>
            <a:pPr lvl="1"/>
            <a:r>
              <a:rPr lang="fr-FR"/>
              <a:t>Deuxième niveau	X	</a:t>
            </a:r>
          </a:p>
          <a:p>
            <a:pPr lvl="2"/>
            <a:r>
              <a:rPr lang="fr-FR"/>
              <a:t>Troisième niveau	X</a:t>
            </a:r>
          </a:p>
          <a:p>
            <a:pPr lvl="3"/>
            <a:r>
              <a:rPr lang="fr-FR"/>
              <a:t>Quatrième niveau	X</a:t>
            </a:r>
          </a:p>
          <a:p>
            <a:pPr lvl="4"/>
            <a:r>
              <a:rPr lang="fr-FR"/>
              <a:t>Cinquième niveau	X</a:t>
            </a:r>
            <a:endParaRPr lang="fr-BE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A7653E4-091C-CC1A-863D-A58419584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6353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D4B9D820-52D8-A86C-66F9-F57CD6411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2963864" cy="6858000"/>
          </a:xfrm>
          <a:custGeom>
            <a:avLst/>
            <a:gdLst>
              <a:gd name="connsiteX0" fmla="*/ 0 w 2400300"/>
              <a:gd name="connsiteY0" fmla="*/ 0 h 2512833"/>
              <a:gd name="connsiteX1" fmla="*/ 2400300 w 2400300"/>
              <a:gd name="connsiteY1" fmla="*/ 0 h 2512833"/>
              <a:gd name="connsiteX2" fmla="*/ 2400300 w 2400300"/>
              <a:gd name="connsiteY2" fmla="*/ 2512833 h 2512833"/>
              <a:gd name="connsiteX3" fmla="*/ 0 w 2400300"/>
              <a:gd name="connsiteY3" fmla="*/ 2512833 h 251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512833">
                <a:moveTo>
                  <a:pt x="0" y="0"/>
                </a:moveTo>
                <a:lnTo>
                  <a:pt x="2400300" y="0"/>
                </a:lnTo>
                <a:lnTo>
                  <a:pt x="2400300" y="2512833"/>
                </a:lnTo>
                <a:lnTo>
                  <a:pt x="0" y="2512833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70000">
                <a:schemeClr val="accent2">
                  <a:alpha val="7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8E26926C-A12A-43CC-71B2-C0C3FCB7BA2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2963863" cy="6858000"/>
          </a:xfrm>
        </p:spPr>
        <p:txBody>
          <a:bodyPr bIns="36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C2B1BF7C-473D-8964-7AA1-142C13F528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24225" y="1808164"/>
            <a:ext cx="2592388" cy="4141786"/>
          </a:xfrm>
        </p:spPr>
        <p:txBody>
          <a:bodyPr>
            <a:noAutofit/>
          </a:bodyPr>
          <a:lstStyle>
            <a:lvl1pPr>
              <a:spcBef>
                <a:spcPts val="1600"/>
              </a:spcBef>
              <a:tabLst>
                <a:tab pos="5472113" algn="r"/>
              </a:tabLst>
              <a:defRPr sz="1600"/>
            </a:lvl1pPr>
            <a:lvl2pPr marL="179388" indent="0">
              <a:spcBef>
                <a:spcPts val="800"/>
              </a:spcBef>
              <a:buNone/>
              <a:tabLst>
                <a:tab pos="5472113" algn="r"/>
              </a:tabLst>
              <a:defRPr sz="1400" b="1"/>
            </a:lvl2pPr>
            <a:lvl3pPr marL="357188" indent="-171450">
              <a:spcBef>
                <a:spcPts val="400"/>
              </a:spcBef>
              <a:tabLst>
                <a:tab pos="5472113" algn="r"/>
              </a:tabLst>
              <a:defRPr sz="1200"/>
            </a:lvl3pPr>
            <a:lvl4pPr marL="357188" indent="-171450">
              <a:spcBef>
                <a:spcPts val="400"/>
              </a:spcBef>
              <a:tabLst>
                <a:tab pos="5472113" algn="r"/>
              </a:tabLst>
              <a:defRPr sz="1200"/>
            </a:lvl4pPr>
            <a:lvl5pPr marL="357188" indent="-171450">
              <a:spcBef>
                <a:spcPts val="400"/>
              </a:spcBef>
              <a:tabLst>
                <a:tab pos="5472113" algn="r"/>
              </a:tabLst>
              <a:defRPr sz="1200"/>
            </a:lvl5pPr>
          </a:lstStyle>
          <a:p>
            <a:pPr lvl="0"/>
            <a:r>
              <a:rPr lang="fr-FR"/>
              <a:t>Cliquez pour modifier les styles du texte du masque	X</a:t>
            </a:r>
          </a:p>
          <a:p>
            <a:pPr lvl="1"/>
            <a:r>
              <a:rPr lang="fr-FR"/>
              <a:t>Deuxième niveau	X</a:t>
            </a:r>
          </a:p>
          <a:p>
            <a:pPr lvl="2"/>
            <a:r>
              <a:rPr lang="fr-FR"/>
              <a:t>Troisième niveau	X</a:t>
            </a:r>
          </a:p>
          <a:p>
            <a:pPr lvl="3"/>
            <a:r>
              <a:rPr lang="fr-FR"/>
              <a:t>Quatrième niveau	X</a:t>
            </a:r>
          </a:p>
          <a:p>
            <a:pPr lvl="4"/>
            <a:r>
              <a:rPr lang="fr-FR"/>
              <a:t>Cinquième niveau	X</a:t>
            </a:r>
            <a:endParaRPr lang="fr-BE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0EAC7437-D4AC-4B29-392A-F0357A2BB0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76182" y="1808164"/>
            <a:ext cx="2592388" cy="4141786"/>
          </a:xfrm>
        </p:spPr>
        <p:txBody>
          <a:bodyPr>
            <a:noAutofit/>
          </a:bodyPr>
          <a:lstStyle>
            <a:lvl1pPr>
              <a:spcBef>
                <a:spcPts val="1600"/>
              </a:spcBef>
              <a:tabLst>
                <a:tab pos="5472113" algn="r"/>
              </a:tabLst>
              <a:defRPr sz="1600"/>
            </a:lvl1pPr>
            <a:lvl2pPr marL="179388" indent="0">
              <a:spcBef>
                <a:spcPts val="800"/>
              </a:spcBef>
              <a:buNone/>
              <a:tabLst>
                <a:tab pos="5472113" algn="r"/>
              </a:tabLst>
              <a:defRPr sz="1400" b="1"/>
            </a:lvl2pPr>
            <a:lvl3pPr marL="357188" indent="-171450">
              <a:spcBef>
                <a:spcPts val="400"/>
              </a:spcBef>
              <a:tabLst>
                <a:tab pos="5472113" algn="r"/>
              </a:tabLst>
              <a:defRPr sz="1200"/>
            </a:lvl3pPr>
            <a:lvl4pPr marL="357188" indent="-171450">
              <a:spcBef>
                <a:spcPts val="400"/>
              </a:spcBef>
              <a:tabLst>
                <a:tab pos="5472113" algn="r"/>
              </a:tabLst>
              <a:defRPr sz="1200"/>
            </a:lvl4pPr>
            <a:lvl5pPr marL="357188" indent="-171450">
              <a:spcBef>
                <a:spcPts val="400"/>
              </a:spcBef>
              <a:tabLst>
                <a:tab pos="5472113" algn="r"/>
              </a:tabLst>
              <a:defRPr sz="1200"/>
            </a:lvl5pPr>
          </a:lstStyle>
          <a:p>
            <a:pPr lvl="0"/>
            <a:r>
              <a:rPr lang="fr-FR"/>
              <a:t>Cliquez pour modifier les styles du texte du masque	X</a:t>
            </a:r>
          </a:p>
          <a:p>
            <a:pPr lvl="1"/>
            <a:r>
              <a:rPr lang="fr-FR"/>
              <a:t>Deuxième niveau	X</a:t>
            </a:r>
          </a:p>
          <a:p>
            <a:pPr lvl="2"/>
            <a:r>
              <a:rPr lang="fr-FR"/>
              <a:t>Troisième niveau	X</a:t>
            </a:r>
          </a:p>
          <a:p>
            <a:pPr lvl="3"/>
            <a:r>
              <a:rPr lang="fr-FR"/>
              <a:t>Quatrième niveau	X</a:t>
            </a:r>
          </a:p>
          <a:p>
            <a:pPr lvl="4"/>
            <a:r>
              <a:rPr lang="fr-FR"/>
              <a:t>Cinquième niveau	X</a:t>
            </a:r>
            <a:endParaRPr lang="fr-BE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7ED73C6A-E149-A08A-380C-574E187539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28138" y="1808164"/>
            <a:ext cx="2592388" cy="4141786"/>
          </a:xfrm>
        </p:spPr>
        <p:txBody>
          <a:bodyPr>
            <a:noAutofit/>
          </a:bodyPr>
          <a:lstStyle>
            <a:lvl1pPr>
              <a:spcBef>
                <a:spcPts val="1600"/>
              </a:spcBef>
              <a:tabLst>
                <a:tab pos="5472113" algn="r"/>
              </a:tabLst>
              <a:defRPr sz="1600"/>
            </a:lvl1pPr>
            <a:lvl2pPr marL="179388" indent="0">
              <a:spcBef>
                <a:spcPts val="800"/>
              </a:spcBef>
              <a:buNone/>
              <a:tabLst>
                <a:tab pos="5472113" algn="r"/>
              </a:tabLst>
              <a:defRPr sz="1400" b="1"/>
            </a:lvl2pPr>
            <a:lvl3pPr marL="357188" indent="-171450">
              <a:spcBef>
                <a:spcPts val="400"/>
              </a:spcBef>
              <a:tabLst>
                <a:tab pos="5472113" algn="r"/>
              </a:tabLst>
              <a:defRPr sz="1200"/>
            </a:lvl3pPr>
            <a:lvl4pPr marL="357188" indent="-171450">
              <a:spcBef>
                <a:spcPts val="400"/>
              </a:spcBef>
              <a:tabLst>
                <a:tab pos="5472113" algn="r"/>
              </a:tabLst>
              <a:defRPr sz="1200"/>
            </a:lvl4pPr>
            <a:lvl5pPr marL="357188" indent="-171450">
              <a:spcBef>
                <a:spcPts val="400"/>
              </a:spcBef>
              <a:tabLst>
                <a:tab pos="5472113" algn="r"/>
              </a:tabLst>
              <a:defRPr sz="1200"/>
            </a:lvl5pPr>
          </a:lstStyle>
          <a:p>
            <a:pPr lvl="0"/>
            <a:r>
              <a:rPr lang="fr-FR"/>
              <a:t>Cliquez pour modifier les styles du texte du masque	X</a:t>
            </a:r>
          </a:p>
          <a:p>
            <a:pPr lvl="1"/>
            <a:r>
              <a:rPr lang="fr-FR"/>
              <a:t>Deuxième niveau	X</a:t>
            </a:r>
          </a:p>
          <a:p>
            <a:pPr lvl="2"/>
            <a:r>
              <a:rPr lang="fr-FR"/>
              <a:t>Troisième niveau	X</a:t>
            </a:r>
          </a:p>
          <a:p>
            <a:pPr lvl="3"/>
            <a:r>
              <a:rPr lang="fr-FR"/>
              <a:t>Quatrième niveau	X</a:t>
            </a:r>
          </a:p>
          <a:p>
            <a:pPr lvl="4"/>
            <a:r>
              <a:rPr lang="fr-FR"/>
              <a:t>Cinquième niveau	X</a:t>
            </a:r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2EA60B-CDF9-BA59-6F80-B288968AD6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5576" y="6324913"/>
            <a:ext cx="1350000" cy="2020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243D3A-9B49-A46A-B2FA-4B72ABFC71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49483" y="6064276"/>
            <a:ext cx="871042" cy="66533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A0BEBF0-E026-9089-749B-478A1F670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4225" y="368300"/>
            <a:ext cx="8496300" cy="609398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0907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E0784C-4C6D-15CB-2986-E46EBA09F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11449050" cy="3946853"/>
          </a:xfrm>
        </p:spPr>
        <p:txBody>
          <a:bodyPr anchor="ctr"/>
          <a:lstStyle>
            <a:lvl1pPr marL="0" indent="0" algn="ctr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 sz="2600" b="0">
                <a:solidFill>
                  <a:schemeClr val="accent2"/>
                </a:solidFill>
                <a:latin typeface="+mj-lt"/>
              </a:defRPr>
            </a:lvl1pPr>
            <a:lvl2pPr marL="0" indent="0" algn="ctr">
              <a:buNone/>
              <a:defRPr sz="1400" b="0">
                <a:latin typeface="+mn-lt"/>
              </a:defRPr>
            </a:lvl2pPr>
            <a:lvl3pPr marL="0" indent="0" algn="ctr">
              <a:buNone/>
              <a:defRPr sz="1400" b="0">
                <a:latin typeface="+mn-lt"/>
              </a:defRPr>
            </a:lvl3pPr>
            <a:lvl4pPr marL="0" indent="0" algn="ctr">
              <a:buNone/>
              <a:defRPr sz="1400" b="0">
                <a:latin typeface="+mn-lt"/>
              </a:defRPr>
            </a:lvl4pPr>
            <a:lvl5pPr marL="0" indent="0" algn="ctr">
              <a:buNone/>
              <a:defRPr sz="1400" b="0"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70F5CDD-D552-8780-A616-7CDE8DA8C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DCA3165D-0B1E-82B3-2566-17E82D5AD6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808163"/>
            <a:ext cx="1343025" cy="1049303"/>
          </a:xfrm>
          <a:custGeom>
            <a:avLst/>
            <a:gdLst>
              <a:gd name="connsiteX0" fmla="*/ 533114 w 1599248"/>
              <a:gd name="connsiteY0" fmla="*/ 95 h 1249490"/>
              <a:gd name="connsiteX1" fmla="*/ 637223 w 1599248"/>
              <a:gd name="connsiteY1" fmla="*/ 39624 h 1249490"/>
              <a:gd name="connsiteX2" fmla="*/ 674751 w 1599248"/>
              <a:gd name="connsiteY2" fmla="*/ 141637 h 1249490"/>
              <a:gd name="connsiteX3" fmla="*/ 593503 w 1599248"/>
              <a:gd name="connsiteY3" fmla="*/ 276987 h 1249490"/>
              <a:gd name="connsiteX4" fmla="*/ 418624 w 1599248"/>
              <a:gd name="connsiteY4" fmla="*/ 418624 h 1249490"/>
              <a:gd name="connsiteX5" fmla="*/ 345758 w 1599248"/>
              <a:gd name="connsiteY5" fmla="*/ 622745 h 1249490"/>
              <a:gd name="connsiteX6" fmla="*/ 374809 w 1599248"/>
              <a:gd name="connsiteY6" fmla="*/ 622745 h 1249490"/>
              <a:gd name="connsiteX7" fmla="*/ 588264 w 1599248"/>
              <a:gd name="connsiteY7" fmla="*/ 713327 h 1249490"/>
              <a:gd name="connsiteX8" fmla="*/ 683038 w 1599248"/>
              <a:gd name="connsiteY8" fmla="*/ 939260 h 1249490"/>
              <a:gd name="connsiteX9" fmla="*/ 588264 w 1599248"/>
              <a:gd name="connsiteY9" fmla="*/ 1158907 h 1249490"/>
              <a:gd name="connsiteX10" fmla="*/ 353949 w 1599248"/>
              <a:gd name="connsiteY10" fmla="*/ 1245299 h 1249490"/>
              <a:gd name="connsiteX11" fmla="*/ 100965 w 1599248"/>
              <a:gd name="connsiteY11" fmla="*/ 1123474 h 1249490"/>
              <a:gd name="connsiteX12" fmla="*/ 0 w 1599248"/>
              <a:gd name="connsiteY12" fmla="*/ 776859 h 1249490"/>
              <a:gd name="connsiteX13" fmla="*/ 88487 w 1599248"/>
              <a:gd name="connsiteY13" fmla="*/ 390620 h 1249490"/>
              <a:gd name="connsiteX14" fmla="*/ 305086 w 1599248"/>
              <a:gd name="connsiteY14" fmla="*/ 105347 h 1249490"/>
              <a:gd name="connsiteX15" fmla="*/ 533114 w 1599248"/>
              <a:gd name="connsiteY15" fmla="*/ 95 h 1249490"/>
              <a:gd name="connsiteX16" fmla="*/ 1449324 w 1599248"/>
              <a:gd name="connsiteY16" fmla="*/ 0 h 1249490"/>
              <a:gd name="connsiteX17" fmla="*/ 1554480 w 1599248"/>
              <a:gd name="connsiteY17" fmla="*/ 38481 h 1249490"/>
              <a:gd name="connsiteX18" fmla="*/ 1590961 w 1599248"/>
              <a:gd name="connsiteY18" fmla="*/ 141542 h 1249490"/>
              <a:gd name="connsiteX19" fmla="*/ 1509713 w 1599248"/>
              <a:gd name="connsiteY19" fmla="*/ 276892 h 1249490"/>
              <a:gd name="connsiteX20" fmla="*/ 1336834 w 1599248"/>
              <a:gd name="connsiteY20" fmla="*/ 419576 h 1249490"/>
              <a:gd name="connsiteX21" fmla="*/ 1266063 w 1599248"/>
              <a:gd name="connsiteY21" fmla="*/ 622649 h 1249490"/>
              <a:gd name="connsiteX22" fmla="*/ 1266063 w 1599248"/>
              <a:gd name="connsiteY22" fmla="*/ 622745 h 1249490"/>
              <a:gd name="connsiteX23" fmla="*/ 1293114 w 1599248"/>
              <a:gd name="connsiteY23" fmla="*/ 622745 h 1249490"/>
              <a:gd name="connsiteX24" fmla="*/ 1504474 w 1599248"/>
              <a:gd name="connsiteY24" fmla="*/ 713327 h 1249490"/>
              <a:gd name="connsiteX25" fmla="*/ 1599248 w 1599248"/>
              <a:gd name="connsiteY25" fmla="*/ 939260 h 1249490"/>
              <a:gd name="connsiteX26" fmla="*/ 1504474 w 1599248"/>
              <a:gd name="connsiteY26" fmla="*/ 1159955 h 1249490"/>
              <a:gd name="connsiteX27" fmla="*/ 1270159 w 1599248"/>
              <a:gd name="connsiteY27" fmla="*/ 1249490 h 1249490"/>
              <a:gd name="connsiteX28" fmla="*/ 1016127 w 1599248"/>
              <a:gd name="connsiteY28" fmla="*/ 1124522 h 1249490"/>
              <a:gd name="connsiteX29" fmla="*/ 916210 w 1599248"/>
              <a:gd name="connsiteY29" fmla="*/ 776764 h 1249490"/>
              <a:gd name="connsiteX30" fmla="*/ 968312 w 1599248"/>
              <a:gd name="connsiteY30" fmla="*/ 474821 h 1249490"/>
              <a:gd name="connsiteX31" fmla="*/ 1102614 w 1599248"/>
              <a:gd name="connsiteY31" fmla="*/ 228029 h 1249490"/>
              <a:gd name="connsiteX32" fmla="*/ 1279589 w 1599248"/>
              <a:gd name="connsiteY32" fmla="*/ 61436 h 1249490"/>
              <a:gd name="connsiteX33" fmla="*/ 1449324 w 1599248"/>
              <a:gd name="connsiteY33" fmla="*/ 0 h 124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99248" h="1249490">
                <a:moveTo>
                  <a:pt x="533114" y="95"/>
                </a:moveTo>
                <a:cubicBezTo>
                  <a:pt x="577501" y="95"/>
                  <a:pt x="612267" y="13240"/>
                  <a:pt x="637223" y="39624"/>
                </a:cubicBezTo>
                <a:cubicBezTo>
                  <a:pt x="662178" y="66008"/>
                  <a:pt x="674751" y="100013"/>
                  <a:pt x="674751" y="141637"/>
                </a:cubicBezTo>
                <a:cubicBezTo>
                  <a:pt x="674751" y="202692"/>
                  <a:pt x="647700" y="247841"/>
                  <a:pt x="593503" y="276987"/>
                </a:cubicBezTo>
                <a:cubicBezTo>
                  <a:pt x="519970" y="317278"/>
                  <a:pt x="461582" y="364427"/>
                  <a:pt x="418624" y="418624"/>
                </a:cubicBezTo>
                <a:cubicBezTo>
                  <a:pt x="375571" y="472726"/>
                  <a:pt x="351282" y="540830"/>
                  <a:pt x="345758" y="622745"/>
                </a:cubicBezTo>
                <a:lnTo>
                  <a:pt x="374809" y="622745"/>
                </a:lnTo>
                <a:cubicBezTo>
                  <a:pt x="453962" y="622745"/>
                  <a:pt x="525113" y="652939"/>
                  <a:pt x="588264" y="713327"/>
                </a:cubicBezTo>
                <a:cubicBezTo>
                  <a:pt x="651415" y="773716"/>
                  <a:pt x="683038" y="849059"/>
                  <a:pt x="683038" y="939260"/>
                </a:cubicBezTo>
                <a:cubicBezTo>
                  <a:pt x="683038" y="1029462"/>
                  <a:pt x="651415" y="1101376"/>
                  <a:pt x="588264" y="1158907"/>
                </a:cubicBezTo>
                <a:cubicBezTo>
                  <a:pt x="525113" y="1216533"/>
                  <a:pt x="447008" y="1245299"/>
                  <a:pt x="353949" y="1245299"/>
                </a:cubicBezTo>
                <a:cubicBezTo>
                  <a:pt x="252603" y="1245299"/>
                  <a:pt x="168307" y="1204722"/>
                  <a:pt x="100965" y="1123474"/>
                </a:cubicBezTo>
                <a:cubicBezTo>
                  <a:pt x="33623" y="1042321"/>
                  <a:pt x="0" y="926783"/>
                  <a:pt x="0" y="776859"/>
                </a:cubicBezTo>
                <a:cubicBezTo>
                  <a:pt x="0" y="639413"/>
                  <a:pt x="29528" y="510635"/>
                  <a:pt x="88487" y="390620"/>
                </a:cubicBezTo>
                <a:cubicBezTo>
                  <a:pt x="147447" y="270510"/>
                  <a:pt x="219647" y="175451"/>
                  <a:pt x="305086" y="105347"/>
                </a:cubicBezTo>
                <a:cubicBezTo>
                  <a:pt x="390525" y="35243"/>
                  <a:pt x="466439" y="95"/>
                  <a:pt x="533114" y="95"/>
                </a:cubicBezTo>
                <a:close/>
                <a:moveTo>
                  <a:pt x="1449324" y="0"/>
                </a:moveTo>
                <a:cubicBezTo>
                  <a:pt x="1495139" y="0"/>
                  <a:pt x="1530191" y="12859"/>
                  <a:pt x="1554480" y="38481"/>
                </a:cubicBezTo>
                <a:cubicBezTo>
                  <a:pt x="1578769" y="64199"/>
                  <a:pt x="1590961" y="98489"/>
                  <a:pt x="1590961" y="141542"/>
                </a:cubicBezTo>
                <a:cubicBezTo>
                  <a:pt x="1590961" y="204026"/>
                  <a:pt x="1563910" y="249174"/>
                  <a:pt x="1509713" y="276892"/>
                </a:cubicBezTo>
                <a:cubicBezTo>
                  <a:pt x="1433322" y="319945"/>
                  <a:pt x="1375791" y="367475"/>
                  <a:pt x="1336834" y="419576"/>
                </a:cubicBezTo>
                <a:cubicBezTo>
                  <a:pt x="1297877" y="471678"/>
                  <a:pt x="1274350" y="539306"/>
                  <a:pt x="1266063" y="622649"/>
                </a:cubicBezTo>
                <a:lnTo>
                  <a:pt x="1266063" y="622745"/>
                </a:lnTo>
                <a:lnTo>
                  <a:pt x="1293114" y="622745"/>
                </a:lnTo>
                <a:cubicBezTo>
                  <a:pt x="1370838" y="622745"/>
                  <a:pt x="1441323" y="652939"/>
                  <a:pt x="1504474" y="713327"/>
                </a:cubicBezTo>
                <a:cubicBezTo>
                  <a:pt x="1567625" y="773716"/>
                  <a:pt x="1599248" y="849059"/>
                  <a:pt x="1599248" y="939260"/>
                </a:cubicBezTo>
                <a:cubicBezTo>
                  <a:pt x="1599248" y="1029462"/>
                  <a:pt x="1567625" y="1100328"/>
                  <a:pt x="1504474" y="1159955"/>
                </a:cubicBezTo>
                <a:cubicBezTo>
                  <a:pt x="1441323" y="1219676"/>
                  <a:pt x="1363218" y="1249490"/>
                  <a:pt x="1270159" y="1249490"/>
                </a:cubicBezTo>
                <a:cubicBezTo>
                  <a:pt x="1167384" y="1249490"/>
                  <a:pt x="1082707" y="1207865"/>
                  <a:pt x="1016127" y="1124522"/>
                </a:cubicBezTo>
                <a:cubicBezTo>
                  <a:pt x="949547" y="1041178"/>
                  <a:pt x="916210" y="925259"/>
                  <a:pt x="916210" y="776764"/>
                </a:cubicBezTo>
                <a:cubicBezTo>
                  <a:pt x="916210" y="669893"/>
                  <a:pt x="933545" y="569214"/>
                  <a:pt x="968312" y="474821"/>
                </a:cubicBezTo>
                <a:cubicBezTo>
                  <a:pt x="1002983" y="380429"/>
                  <a:pt x="1047750" y="298133"/>
                  <a:pt x="1102614" y="228029"/>
                </a:cubicBezTo>
                <a:cubicBezTo>
                  <a:pt x="1157478" y="157925"/>
                  <a:pt x="1216438" y="102394"/>
                  <a:pt x="1279589" y="61436"/>
                </a:cubicBezTo>
                <a:cubicBezTo>
                  <a:pt x="1342739" y="20479"/>
                  <a:pt x="1399318" y="0"/>
                  <a:pt x="144932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5000">
                <a:schemeClr val="accent2"/>
              </a:gs>
            </a:gsLst>
            <a:lin ang="18900000" scaled="1"/>
            <a:tileRect/>
          </a:gra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fr-FR" dirty="0"/>
          </a:p>
        </p:txBody>
      </p:sp>
      <p:sp>
        <p:nvSpPr>
          <p:cNvPr id="8" name="Forme libre : forme 1">
            <a:extLst>
              <a:ext uri="{FF2B5EF4-FFF2-40B4-BE49-F238E27FC236}">
                <a16:creationId xmlns:a16="http://schemas.microsoft.com/office/drawing/2014/main" id="{390B7329-067D-7B53-F823-297F82F619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0800000">
            <a:off x="10477500" y="4723174"/>
            <a:ext cx="1343025" cy="1049303"/>
          </a:xfrm>
          <a:custGeom>
            <a:avLst/>
            <a:gdLst>
              <a:gd name="connsiteX0" fmla="*/ 533114 w 1599248"/>
              <a:gd name="connsiteY0" fmla="*/ 95 h 1249490"/>
              <a:gd name="connsiteX1" fmla="*/ 637223 w 1599248"/>
              <a:gd name="connsiteY1" fmla="*/ 39624 h 1249490"/>
              <a:gd name="connsiteX2" fmla="*/ 674751 w 1599248"/>
              <a:gd name="connsiteY2" fmla="*/ 141637 h 1249490"/>
              <a:gd name="connsiteX3" fmla="*/ 593503 w 1599248"/>
              <a:gd name="connsiteY3" fmla="*/ 276987 h 1249490"/>
              <a:gd name="connsiteX4" fmla="*/ 418624 w 1599248"/>
              <a:gd name="connsiteY4" fmla="*/ 418624 h 1249490"/>
              <a:gd name="connsiteX5" fmla="*/ 345758 w 1599248"/>
              <a:gd name="connsiteY5" fmla="*/ 622745 h 1249490"/>
              <a:gd name="connsiteX6" fmla="*/ 374809 w 1599248"/>
              <a:gd name="connsiteY6" fmla="*/ 622745 h 1249490"/>
              <a:gd name="connsiteX7" fmla="*/ 588264 w 1599248"/>
              <a:gd name="connsiteY7" fmla="*/ 713327 h 1249490"/>
              <a:gd name="connsiteX8" fmla="*/ 683038 w 1599248"/>
              <a:gd name="connsiteY8" fmla="*/ 939260 h 1249490"/>
              <a:gd name="connsiteX9" fmla="*/ 588264 w 1599248"/>
              <a:gd name="connsiteY9" fmla="*/ 1158907 h 1249490"/>
              <a:gd name="connsiteX10" fmla="*/ 353949 w 1599248"/>
              <a:gd name="connsiteY10" fmla="*/ 1245299 h 1249490"/>
              <a:gd name="connsiteX11" fmla="*/ 100965 w 1599248"/>
              <a:gd name="connsiteY11" fmla="*/ 1123474 h 1249490"/>
              <a:gd name="connsiteX12" fmla="*/ 0 w 1599248"/>
              <a:gd name="connsiteY12" fmla="*/ 776859 h 1249490"/>
              <a:gd name="connsiteX13" fmla="*/ 88487 w 1599248"/>
              <a:gd name="connsiteY13" fmla="*/ 390620 h 1249490"/>
              <a:gd name="connsiteX14" fmla="*/ 305086 w 1599248"/>
              <a:gd name="connsiteY14" fmla="*/ 105347 h 1249490"/>
              <a:gd name="connsiteX15" fmla="*/ 533114 w 1599248"/>
              <a:gd name="connsiteY15" fmla="*/ 95 h 1249490"/>
              <a:gd name="connsiteX16" fmla="*/ 1449324 w 1599248"/>
              <a:gd name="connsiteY16" fmla="*/ 0 h 1249490"/>
              <a:gd name="connsiteX17" fmla="*/ 1554480 w 1599248"/>
              <a:gd name="connsiteY17" fmla="*/ 38481 h 1249490"/>
              <a:gd name="connsiteX18" fmla="*/ 1590961 w 1599248"/>
              <a:gd name="connsiteY18" fmla="*/ 141542 h 1249490"/>
              <a:gd name="connsiteX19" fmla="*/ 1509713 w 1599248"/>
              <a:gd name="connsiteY19" fmla="*/ 276892 h 1249490"/>
              <a:gd name="connsiteX20" fmla="*/ 1336834 w 1599248"/>
              <a:gd name="connsiteY20" fmla="*/ 419576 h 1249490"/>
              <a:gd name="connsiteX21" fmla="*/ 1266063 w 1599248"/>
              <a:gd name="connsiteY21" fmla="*/ 622649 h 1249490"/>
              <a:gd name="connsiteX22" fmla="*/ 1266063 w 1599248"/>
              <a:gd name="connsiteY22" fmla="*/ 622745 h 1249490"/>
              <a:gd name="connsiteX23" fmla="*/ 1293114 w 1599248"/>
              <a:gd name="connsiteY23" fmla="*/ 622745 h 1249490"/>
              <a:gd name="connsiteX24" fmla="*/ 1504474 w 1599248"/>
              <a:gd name="connsiteY24" fmla="*/ 713327 h 1249490"/>
              <a:gd name="connsiteX25" fmla="*/ 1599248 w 1599248"/>
              <a:gd name="connsiteY25" fmla="*/ 939260 h 1249490"/>
              <a:gd name="connsiteX26" fmla="*/ 1504474 w 1599248"/>
              <a:gd name="connsiteY26" fmla="*/ 1159955 h 1249490"/>
              <a:gd name="connsiteX27" fmla="*/ 1270159 w 1599248"/>
              <a:gd name="connsiteY27" fmla="*/ 1249490 h 1249490"/>
              <a:gd name="connsiteX28" fmla="*/ 1016127 w 1599248"/>
              <a:gd name="connsiteY28" fmla="*/ 1124522 h 1249490"/>
              <a:gd name="connsiteX29" fmla="*/ 916210 w 1599248"/>
              <a:gd name="connsiteY29" fmla="*/ 776764 h 1249490"/>
              <a:gd name="connsiteX30" fmla="*/ 968312 w 1599248"/>
              <a:gd name="connsiteY30" fmla="*/ 474821 h 1249490"/>
              <a:gd name="connsiteX31" fmla="*/ 1102614 w 1599248"/>
              <a:gd name="connsiteY31" fmla="*/ 228029 h 1249490"/>
              <a:gd name="connsiteX32" fmla="*/ 1279589 w 1599248"/>
              <a:gd name="connsiteY32" fmla="*/ 61436 h 1249490"/>
              <a:gd name="connsiteX33" fmla="*/ 1449324 w 1599248"/>
              <a:gd name="connsiteY33" fmla="*/ 0 h 124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99248" h="1249490">
                <a:moveTo>
                  <a:pt x="533114" y="95"/>
                </a:moveTo>
                <a:cubicBezTo>
                  <a:pt x="577501" y="95"/>
                  <a:pt x="612267" y="13240"/>
                  <a:pt x="637223" y="39624"/>
                </a:cubicBezTo>
                <a:cubicBezTo>
                  <a:pt x="662178" y="66008"/>
                  <a:pt x="674751" y="100013"/>
                  <a:pt x="674751" y="141637"/>
                </a:cubicBezTo>
                <a:cubicBezTo>
                  <a:pt x="674751" y="202692"/>
                  <a:pt x="647700" y="247841"/>
                  <a:pt x="593503" y="276987"/>
                </a:cubicBezTo>
                <a:cubicBezTo>
                  <a:pt x="519970" y="317278"/>
                  <a:pt x="461582" y="364427"/>
                  <a:pt x="418624" y="418624"/>
                </a:cubicBezTo>
                <a:cubicBezTo>
                  <a:pt x="375571" y="472726"/>
                  <a:pt x="351282" y="540830"/>
                  <a:pt x="345758" y="622745"/>
                </a:cubicBezTo>
                <a:lnTo>
                  <a:pt x="374809" y="622745"/>
                </a:lnTo>
                <a:cubicBezTo>
                  <a:pt x="453962" y="622745"/>
                  <a:pt x="525113" y="652939"/>
                  <a:pt x="588264" y="713327"/>
                </a:cubicBezTo>
                <a:cubicBezTo>
                  <a:pt x="651415" y="773716"/>
                  <a:pt x="683038" y="849059"/>
                  <a:pt x="683038" y="939260"/>
                </a:cubicBezTo>
                <a:cubicBezTo>
                  <a:pt x="683038" y="1029462"/>
                  <a:pt x="651415" y="1101376"/>
                  <a:pt x="588264" y="1158907"/>
                </a:cubicBezTo>
                <a:cubicBezTo>
                  <a:pt x="525113" y="1216533"/>
                  <a:pt x="447008" y="1245299"/>
                  <a:pt x="353949" y="1245299"/>
                </a:cubicBezTo>
                <a:cubicBezTo>
                  <a:pt x="252603" y="1245299"/>
                  <a:pt x="168307" y="1204722"/>
                  <a:pt x="100965" y="1123474"/>
                </a:cubicBezTo>
                <a:cubicBezTo>
                  <a:pt x="33623" y="1042321"/>
                  <a:pt x="0" y="926783"/>
                  <a:pt x="0" y="776859"/>
                </a:cubicBezTo>
                <a:cubicBezTo>
                  <a:pt x="0" y="639413"/>
                  <a:pt x="29528" y="510635"/>
                  <a:pt x="88487" y="390620"/>
                </a:cubicBezTo>
                <a:cubicBezTo>
                  <a:pt x="147447" y="270510"/>
                  <a:pt x="219647" y="175451"/>
                  <a:pt x="305086" y="105347"/>
                </a:cubicBezTo>
                <a:cubicBezTo>
                  <a:pt x="390525" y="35243"/>
                  <a:pt x="466439" y="95"/>
                  <a:pt x="533114" y="95"/>
                </a:cubicBezTo>
                <a:close/>
                <a:moveTo>
                  <a:pt x="1449324" y="0"/>
                </a:moveTo>
                <a:cubicBezTo>
                  <a:pt x="1495139" y="0"/>
                  <a:pt x="1530191" y="12859"/>
                  <a:pt x="1554480" y="38481"/>
                </a:cubicBezTo>
                <a:cubicBezTo>
                  <a:pt x="1578769" y="64199"/>
                  <a:pt x="1590961" y="98489"/>
                  <a:pt x="1590961" y="141542"/>
                </a:cubicBezTo>
                <a:cubicBezTo>
                  <a:pt x="1590961" y="204026"/>
                  <a:pt x="1563910" y="249174"/>
                  <a:pt x="1509713" y="276892"/>
                </a:cubicBezTo>
                <a:cubicBezTo>
                  <a:pt x="1433322" y="319945"/>
                  <a:pt x="1375791" y="367475"/>
                  <a:pt x="1336834" y="419576"/>
                </a:cubicBezTo>
                <a:cubicBezTo>
                  <a:pt x="1297877" y="471678"/>
                  <a:pt x="1274350" y="539306"/>
                  <a:pt x="1266063" y="622649"/>
                </a:cubicBezTo>
                <a:lnTo>
                  <a:pt x="1266063" y="622745"/>
                </a:lnTo>
                <a:lnTo>
                  <a:pt x="1293114" y="622745"/>
                </a:lnTo>
                <a:cubicBezTo>
                  <a:pt x="1370838" y="622745"/>
                  <a:pt x="1441323" y="652939"/>
                  <a:pt x="1504474" y="713327"/>
                </a:cubicBezTo>
                <a:cubicBezTo>
                  <a:pt x="1567625" y="773716"/>
                  <a:pt x="1599248" y="849059"/>
                  <a:pt x="1599248" y="939260"/>
                </a:cubicBezTo>
                <a:cubicBezTo>
                  <a:pt x="1599248" y="1029462"/>
                  <a:pt x="1567625" y="1100328"/>
                  <a:pt x="1504474" y="1159955"/>
                </a:cubicBezTo>
                <a:cubicBezTo>
                  <a:pt x="1441323" y="1219676"/>
                  <a:pt x="1363218" y="1249490"/>
                  <a:pt x="1270159" y="1249490"/>
                </a:cubicBezTo>
                <a:cubicBezTo>
                  <a:pt x="1167384" y="1249490"/>
                  <a:pt x="1082707" y="1207865"/>
                  <a:pt x="1016127" y="1124522"/>
                </a:cubicBezTo>
                <a:cubicBezTo>
                  <a:pt x="949547" y="1041178"/>
                  <a:pt x="916210" y="925259"/>
                  <a:pt x="916210" y="776764"/>
                </a:cubicBezTo>
                <a:cubicBezTo>
                  <a:pt x="916210" y="669893"/>
                  <a:pt x="933545" y="569214"/>
                  <a:pt x="968312" y="474821"/>
                </a:cubicBezTo>
                <a:cubicBezTo>
                  <a:pt x="1002983" y="380429"/>
                  <a:pt x="1047750" y="298133"/>
                  <a:pt x="1102614" y="228029"/>
                </a:cubicBezTo>
                <a:cubicBezTo>
                  <a:pt x="1157478" y="157925"/>
                  <a:pt x="1216438" y="102394"/>
                  <a:pt x="1279589" y="61436"/>
                </a:cubicBezTo>
                <a:cubicBezTo>
                  <a:pt x="1342739" y="20479"/>
                  <a:pt x="1399318" y="0"/>
                  <a:pt x="144932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5000">
                <a:schemeClr val="accent2"/>
              </a:gs>
            </a:gsLst>
            <a:lin ang="18900000" scaled="1"/>
            <a:tileRect/>
          </a:gra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fr-FR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26B5453E-CE71-F20A-6363-CC19246D8D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32480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ion + Imag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16A6D391-93BB-BA41-BFAD-5D9B6DAB41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6986588" y="1214438"/>
            <a:ext cx="2927350" cy="221456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9F8A92-CAB7-883C-89D8-5ECAB3217B7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E0784C-4C6D-15CB-2986-E46EBA09F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11449050" cy="3946853"/>
          </a:xfrm>
        </p:spPr>
        <p:txBody>
          <a:bodyPr anchor="ctr"/>
          <a:lstStyle>
            <a:lvl1pPr marL="0" indent="0" algn="ctr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 sz="26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2pPr>
            <a:lvl3pPr marL="0" indent="0" algn="ctr">
              <a:buNone/>
              <a:defRPr sz="1400" b="0">
                <a:latin typeface="+mn-lt"/>
              </a:defRPr>
            </a:lvl3pPr>
            <a:lvl4pPr marL="0" indent="0" algn="ctr">
              <a:buNone/>
              <a:defRPr sz="1400" b="0">
                <a:latin typeface="+mn-lt"/>
              </a:defRPr>
            </a:lvl4pPr>
            <a:lvl5pPr marL="0" indent="0" algn="ctr">
              <a:buNone/>
              <a:defRPr sz="1400" b="0"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70F5CDD-D552-8780-A616-7CDE8DA8C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0A76134-09B1-C418-F2CC-56132B7E0B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5576" y="6324913"/>
            <a:ext cx="1350000" cy="202041"/>
          </a:xfrm>
          <a:prstGeom prst="rect">
            <a:avLst/>
          </a:prstGeom>
        </p:spPr>
      </p:pic>
      <p:pic>
        <p:nvPicPr>
          <p:cNvPr id="15" name="Graphique 14">
            <a:extLst>
              <a:ext uri="{FF2B5EF4-FFF2-40B4-BE49-F238E27FC236}">
                <a16:creationId xmlns:a16="http://schemas.microsoft.com/office/drawing/2014/main" id="{3743CAED-BB76-7CBB-73BA-4A98F945382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3836487" y="1699419"/>
            <a:ext cx="1600200" cy="1244600"/>
          </a:xfrm>
          <a:prstGeom prst="rect">
            <a:avLst/>
          </a:prstGeom>
        </p:spPr>
      </p:pic>
      <p:sp>
        <p:nvSpPr>
          <p:cNvPr id="11" name="Forme libre : forme 1">
            <a:extLst>
              <a:ext uri="{FF2B5EF4-FFF2-40B4-BE49-F238E27FC236}">
                <a16:creationId xmlns:a16="http://schemas.microsoft.com/office/drawing/2014/main" id="{1AC9CF0A-26AC-39DC-E7D8-57405BF3E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1475" y="1808163"/>
            <a:ext cx="1343025" cy="1049303"/>
          </a:xfrm>
          <a:custGeom>
            <a:avLst/>
            <a:gdLst>
              <a:gd name="connsiteX0" fmla="*/ 533114 w 1599248"/>
              <a:gd name="connsiteY0" fmla="*/ 95 h 1249490"/>
              <a:gd name="connsiteX1" fmla="*/ 637223 w 1599248"/>
              <a:gd name="connsiteY1" fmla="*/ 39624 h 1249490"/>
              <a:gd name="connsiteX2" fmla="*/ 674751 w 1599248"/>
              <a:gd name="connsiteY2" fmla="*/ 141637 h 1249490"/>
              <a:gd name="connsiteX3" fmla="*/ 593503 w 1599248"/>
              <a:gd name="connsiteY3" fmla="*/ 276987 h 1249490"/>
              <a:gd name="connsiteX4" fmla="*/ 418624 w 1599248"/>
              <a:gd name="connsiteY4" fmla="*/ 418624 h 1249490"/>
              <a:gd name="connsiteX5" fmla="*/ 345758 w 1599248"/>
              <a:gd name="connsiteY5" fmla="*/ 622745 h 1249490"/>
              <a:gd name="connsiteX6" fmla="*/ 374809 w 1599248"/>
              <a:gd name="connsiteY6" fmla="*/ 622745 h 1249490"/>
              <a:gd name="connsiteX7" fmla="*/ 588264 w 1599248"/>
              <a:gd name="connsiteY7" fmla="*/ 713327 h 1249490"/>
              <a:gd name="connsiteX8" fmla="*/ 683038 w 1599248"/>
              <a:gd name="connsiteY8" fmla="*/ 939260 h 1249490"/>
              <a:gd name="connsiteX9" fmla="*/ 588264 w 1599248"/>
              <a:gd name="connsiteY9" fmla="*/ 1158907 h 1249490"/>
              <a:gd name="connsiteX10" fmla="*/ 353949 w 1599248"/>
              <a:gd name="connsiteY10" fmla="*/ 1245299 h 1249490"/>
              <a:gd name="connsiteX11" fmla="*/ 100965 w 1599248"/>
              <a:gd name="connsiteY11" fmla="*/ 1123474 h 1249490"/>
              <a:gd name="connsiteX12" fmla="*/ 0 w 1599248"/>
              <a:gd name="connsiteY12" fmla="*/ 776859 h 1249490"/>
              <a:gd name="connsiteX13" fmla="*/ 88487 w 1599248"/>
              <a:gd name="connsiteY13" fmla="*/ 390620 h 1249490"/>
              <a:gd name="connsiteX14" fmla="*/ 305086 w 1599248"/>
              <a:gd name="connsiteY14" fmla="*/ 105347 h 1249490"/>
              <a:gd name="connsiteX15" fmla="*/ 533114 w 1599248"/>
              <a:gd name="connsiteY15" fmla="*/ 95 h 1249490"/>
              <a:gd name="connsiteX16" fmla="*/ 1449324 w 1599248"/>
              <a:gd name="connsiteY16" fmla="*/ 0 h 1249490"/>
              <a:gd name="connsiteX17" fmla="*/ 1554480 w 1599248"/>
              <a:gd name="connsiteY17" fmla="*/ 38481 h 1249490"/>
              <a:gd name="connsiteX18" fmla="*/ 1590961 w 1599248"/>
              <a:gd name="connsiteY18" fmla="*/ 141542 h 1249490"/>
              <a:gd name="connsiteX19" fmla="*/ 1509713 w 1599248"/>
              <a:gd name="connsiteY19" fmla="*/ 276892 h 1249490"/>
              <a:gd name="connsiteX20" fmla="*/ 1336834 w 1599248"/>
              <a:gd name="connsiteY20" fmla="*/ 419576 h 1249490"/>
              <a:gd name="connsiteX21" fmla="*/ 1266063 w 1599248"/>
              <a:gd name="connsiteY21" fmla="*/ 622649 h 1249490"/>
              <a:gd name="connsiteX22" fmla="*/ 1266063 w 1599248"/>
              <a:gd name="connsiteY22" fmla="*/ 622745 h 1249490"/>
              <a:gd name="connsiteX23" fmla="*/ 1293114 w 1599248"/>
              <a:gd name="connsiteY23" fmla="*/ 622745 h 1249490"/>
              <a:gd name="connsiteX24" fmla="*/ 1504474 w 1599248"/>
              <a:gd name="connsiteY24" fmla="*/ 713327 h 1249490"/>
              <a:gd name="connsiteX25" fmla="*/ 1599248 w 1599248"/>
              <a:gd name="connsiteY25" fmla="*/ 939260 h 1249490"/>
              <a:gd name="connsiteX26" fmla="*/ 1504474 w 1599248"/>
              <a:gd name="connsiteY26" fmla="*/ 1159955 h 1249490"/>
              <a:gd name="connsiteX27" fmla="*/ 1270159 w 1599248"/>
              <a:gd name="connsiteY27" fmla="*/ 1249490 h 1249490"/>
              <a:gd name="connsiteX28" fmla="*/ 1016127 w 1599248"/>
              <a:gd name="connsiteY28" fmla="*/ 1124522 h 1249490"/>
              <a:gd name="connsiteX29" fmla="*/ 916210 w 1599248"/>
              <a:gd name="connsiteY29" fmla="*/ 776764 h 1249490"/>
              <a:gd name="connsiteX30" fmla="*/ 968312 w 1599248"/>
              <a:gd name="connsiteY30" fmla="*/ 474821 h 1249490"/>
              <a:gd name="connsiteX31" fmla="*/ 1102614 w 1599248"/>
              <a:gd name="connsiteY31" fmla="*/ 228029 h 1249490"/>
              <a:gd name="connsiteX32" fmla="*/ 1279589 w 1599248"/>
              <a:gd name="connsiteY32" fmla="*/ 61436 h 1249490"/>
              <a:gd name="connsiteX33" fmla="*/ 1449324 w 1599248"/>
              <a:gd name="connsiteY33" fmla="*/ 0 h 124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99248" h="1249490">
                <a:moveTo>
                  <a:pt x="533114" y="95"/>
                </a:moveTo>
                <a:cubicBezTo>
                  <a:pt x="577501" y="95"/>
                  <a:pt x="612267" y="13240"/>
                  <a:pt x="637223" y="39624"/>
                </a:cubicBezTo>
                <a:cubicBezTo>
                  <a:pt x="662178" y="66008"/>
                  <a:pt x="674751" y="100013"/>
                  <a:pt x="674751" y="141637"/>
                </a:cubicBezTo>
                <a:cubicBezTo>
                  <a:pt x="674751" y="202692"/>
                  <a:pt x="647700" y="247841"/>
                  <a:pt x="593503" y="276987"/>
                </a:cubicBezTo>
                <a:cubicBezTo>
                  <a:pt x="519970" y="317278"/>
                  <a:pt x="461582" y="364427"/>
                  <a:pt x="418624" y="418624"/>
                </a:cubicBezTo>
                <a:cubicBezTo>
                  <a:pt x="375571" y="472726"/>
                  <a:pt x="351282" y="540830"/>
                  <a:pt x="345758" y="622745"/>
                </a:cubicBezTo>
                <a:lnTo>
                  <a:pt x="374809" y="622745"/>
                </a:lnTo>
                <a:cubicBezTo>
                  <a:pt x="453962" y="622745"/>
                  <a:pt x="525113" y="652939"/>
                  <a:pt x="588264" y="713327"/>
                </a:cubicBezTo>
                <a:cubicBezTo>
                  <a:pt x="651415" y="773716"/>
                  <a:pt x="683038" y="849059"/>
                  <a:pt x="683038" y="939260"/>
                </a:cubicBezTo>
                <a:cubicBezTo>
                  <a:pt x="683038" y="1029462"/>
                  <a:pt x="651415" y="1101376"/>
                  <a:pt x="588264" y="1158907"/>
                </a:cubicBezTo>
                <a:cubicBezTo>
                  <a:pt x="525113" y="1216533"/>
                  <a:pt x="447008" y="1245299"/>
                  <a:pt x="353949" y="1245299"/>
                </a:cubicBezTo>
                <a:cubicBezTo>
                  <a:pt x="252603" y="1245299"/>
                  <a:pt x="168307" y="1204722"/>
                  <a:pt x="100965" y="1123474"/>
                </a:cubicBezTo>
                <a:cubicBezTo>
                  <a:pt x="33623" y="1042321"/>
                  <a:pt x="0" y="926783"/>
                  <a:pt x="0" y="776859"/>
                </a:cubicBezTo>
                <a:cubicBezTo>
                  <a:pt x="0" y="639413"/>
                  <a:pt x="29528" y="510635"/>
                  <a:pt x="88487" y="390620"/>
                </a:cubicBezTo>
                <a:cubicBezTo>
                  <a:pt x="147447" y="270510"/>
                  <a:pt x="219647" y="175451"/>
                  <a:pt x="305086" y="105347"/>
                </a:cubicBezTo>
                <a:cubicBezTo>
                  <a:pt x="390525" y="35243"/>
                  <a:pt x="466439" y="95"/>
                  <a:pt x="533114" y="95"/>
                </a:cubicBezTo>
                <a:close/>
                <a:moveTo>
                  <a:pt x="1449324" y="0"/>
                </a:moveTo>
                <a:cubicBezTo>
                  <a:pt x="1495139" y="0"/>
                  <a:pt x="1530191" y="12859"/>
                  <a:pt x="1554480" y="38481"/>
                </a:cubicBezTo>
                <a:cubicBezTo>
                  <a:pt x="1578769" y="64199"/>
                  <a:pt x="1590961" y="98489"/>
                  <a:pt x="1590961" y="141542"/>
                </a:cubicBezTo>
                <a:cubicBezTo>
                  <a:pt x="1590961" y="204026"/>
                  <a:pt x="1563910" y="249174"/>
                  <a:pt x="1509713" y="276892"/>
                </a:cubicBezTo>
                <a:cubicBezTo>
                  <a:pt x="1433322" y="319945"/>
                  <a:pt x="1375791" y="367475"/>
                  <a:pt x="1336834" y="419576"/>
                </a:cubicBezTo>
                <a:cubicBezTo>
                  <a:pt x="1297877" y="471678"/>
                  <a:pt x="1274350" y="539306"/>
                  <a:pt x="1266063" y="622649"/>
                </a:cubicBezTo>
                <a:lnTo>
                  <a:pt x="1266063" y="622745"/>
                </a:lnTo>
                <a:lnTo>
                  <a:pt x="1293114" y="622745"/>
                </a:lnTo>
                <a:cubicBezTo>
                  <a:pt x="1370838" y="622745"/>
                  <a:pt x="1441323" y="652939"/>
                  <a:pt x="1504474" y="713327"/>
                </a:cubicBezTo>
                <a:cubicBezTo>
                  <a:pt x="1567625" y="773716"/>
                  <a:pt x="1599248" y="849059"/>
                  <a:pt x="1599248" y="939260"/>
                </a:cubicBezTo>
                <a:cubicBezTo>
                  <a:pt x="1599248" y="1029462"/>
                  <a:pt x="1567625" y="1100328"/>
                  <a:pt x="1504474" y="1159955"/>
                </a:cubicBezTo>
                <a:cubicBezTo>
                  <a:pt x="1441323" y="1219676"/>
                  <a:pt x="1363218" y="1249490"/>
                  <a:pt x="1270159" y="1249490"/>
                </a:cubicBezTo>
                <a:cubicBezTo>
                  <a:pt x="1167384" y="1249490"/>
                  <a:pt x="1082707" y="1207865"/>
                  <a:pt x="1016127" y="1124522"/>
                </a:cubicBezTo>
                <a:cubicBezTo>
                  <a:pt x="949547" y="1041178"/>
                  <a:pt x="916210" y="925259"/>
                  <a:pt x="916210" y="776764"/>
                </a:cubicBezTo>
                <a:cubicBezTo>
                  <a:pt x="916210" y="669893"/>
                  <a:pt x="933545" y="569214"/>
                  <a:pt x="968312" y="474821"/>
                </a:cubicBezTo>
                <a:cubicBezTo>
                  <a:pt x="1002983" y="380429"/>
                  <a:pt x="1047750" y="298133"/>
                  <a:pt x="1102614" y="228029"/>
                </a:cubicBezTo>
                <a:cubicBezTo>
                  <a:pt x="1157478" y="157925"/>
                  <a:pt x="1216438" y="102394"/>
                  <a:pt x="1279589" y="61436"/>
                </a:cubicBezTo>
                <a:cubicBezTo>
                  <a:pt x="1342739" y="20479"/>
                  <a:pt x="1399318" y="0"/>
                  <a:pt x="144932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fr-FR" dirty="0"/>
          </a:p>
        </p:txBody>
      </p:sp>
      <p:sp>
        <p:nvSpPr>
          <p:cNvPr id="13" name="Forme libre : forme 1">
            <a:extLst>
              <a:ext uri="{FF2B5EF4-FFF2-40B4-BE49-F238E27FC236}">
                <a16:creationId xmlns:a16="http://schemas.microsoft.com/office/drawing/2014/main" id="{378B1D4A-8C38-BBA8-3EA2-2D5BF2F8C6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0800000">
            <a:off x="10477500" y="4723174"/>
            <a:ext cx="1343025" cy="1049303"/>
          </a:xfrm>
          <a:custGeom>
            <a:avLst/>
            <a:gdLst>
              <a:gd name="connsiteX0" fmla="*/ 533114 w 1599248"/>
              <a:gd name="connsiteY0" fmla="*/ 95 h 1249490"/>
              <a:gd name="connsiteX1" fmla="*/ 637223 w 1599248"/>
              <a:gd name="connsiteY1" fmla="*/ 39624 h 1249490"/>
              <a:gd name="connsiteX2" fmla="*/ 674751 w 1599248"/>
              <a:gd name="connsiteY2" fmla="*/ 141637 h 1249490"/>
              <a:gd name="connsiteX3" fmla="*/ 593503 w 1599248"/>
              <a:gd name="connsiteY3" fmla="*/ 276987 h 1249490"/>
              <a:gd name="connsiteX4" fmla="*/ 418624 w 1599248"/>
              <a:gd name="connsiteY4" fmla="*/ 418624 h 1249490"/>
              <a:gd name="connsiteX5" fmla="*/ 345758 w 1599248"/>
              <a:gd name="connsiteY5" fmla="*/ 622745 h 1249490"/>
              <a:gd name="connsiteX6" fmla="*/ 374809 w 1599248"/>
              <a:gd name="connsiteY6" fmla="*/ 622745 h 1249490"/>
              <a:gd name="connsiteX7" fmla="*/ 588264 w 1599248"/>
              <a:gd name="connsiteY7" fmla="*/ 713327 h 1249490"/>
              <a:gd name="connsiteX8" fmla="*/ 683038 w 1599248"/>
              <a:gd name="connsiteY8" fmla="*/ 939260 h 1249490"/>
              <a:gd name="connsiteX9" fmla="*/ 588264 w 1599248"/>
              <a:gd name="connsiteY9" fmla="*/ 1158907 h 1249490"/>
              <a:gd name="connsiteX10" fmla="*/ 353949 w 1599248"/>
              <a:gd name="connsiteY10" fmla="*/ 1245299 h 1249490"/>
              <a:gd name="connsiteX11" fmla="*/ 100965 w 1599248"/>
              <a:gd name="connsiteY11" fmla="*/ 1123474 h 1249490"/>
              <a:gd name="connsiteX12" fmla="*/ 0 w 1599248"/>
              <a:gd name="connsiteY12" fmla="*/ 776859 h 1249490"/>
              <a:gd name="connsiteX13" fmla="*/ 88487 w 1599248"/>
              <a:gd name="connsiteY13" fmla="*/ 390620 h 1249490"/>
              <a:gd name="connsiteX14" fmla="*/ 305086 w 1599248"/>
              <a:gd name="connsiteY14" fmla="*/ 105347 h 1249490"/>
              <a:gd name="connsiteX15" fmla="*/ 533114 w 1599248"/>
              <a:gd name="connsiteY15" fmla="*/ 95 h 1249490"/>
              <a:gd name="connsiteX16" fmla="*/ 1449324 w 1599248"/>
              <a:gd name="connsiteY16" fmla="*/ 0 h 1249490"/>
              <a:gd name="connsiteX17" fmla="*/ 1554480 w 1599248"/>
              <a:gd name="connsiteY17" fmla="*/ 38481 h 1249490"/>
              <a:gd name="connsiteX18" fmla="*/ 1590961 w 1599248"/>
              <a:gd name="connsiteY18" fmla="*/ 141542 h 1249490"/>
              <a:gd name="connsiteX19" fmla="*/ 1509713 w 1599248"/>
              <a:gd name="connsiteY19" fmla="*/ 276892 h 1249490"/>
              <a:gd name="connsiteX20" fmla="*/ 1336834 w 1599248"/>
              <a:gd name="connsiteY20" fmla="*/ 419576 h 1249490"/>
              <a:gd name="connsiteX21" fmla="*/ 1266063 w 1599248"/>
              <a:gd name="connsiteY21" fmla="*/ 622649 h 1249490"/>
              <a:gd name="connsiteX22" fmla="*/ 1266063 w 1599248"/>
              <a:gd name="connsiteY22" fmla="*/ 622745 h 1249490"/>
              <a:gd name="connsiteX23" fmla="*/ 1293114 w 1599248"/>
              <a:gd name="connsiteY23" fmla="*/ 622745 h 1249490"/>
              <a:gd name="connsiteX24" fmla="*/ 1504474 w 1599248"/>
              <a:gd name="connsiteY24" fmla="*/ 713327 h 1249490"/>
              <a:gd name="connsiteX25" fmla="*/ 1599248 w 1599248"/>
              <a:gd name="connsiteY25" fmla="*/ 939260 h 1249490"/>
              <a:gd name="connsiteX26" fmla="*/ 1504474 w 1599248"/>
              <a:gd name="connsiteY26" fmla="*/ 1159955 h 1249490"/>
              <a:gd name="connsiteX27" fmla="*/ 1270159 w 1599248"/>
              <a:gd name="connsiteY27" fmla="*/ 1249490 h 1249490"/>
              <a:gd name="connsiteX28" fmla="*/ 1016127 w 1599248"/>
              <a:gd name="connsiteY28" fmla="*/ 1124522 h 1249490"/>
              <a:gd name="connsiteX29" fmla="*/ 916210 w 1599248"/>
              <a:gd name="connsiteY29" fmla="*/ 776764 h 1249490"/>
              <a:gd name="connsiteX30" fmla="*/ 968312 w 1599248"/>
              <a:gd name="connsiteY30" fmla="*/ 474821 h 1249490"/>
              <a:gd name="connsiteX31" fmla="*/ 1102614 w 1599248"/>
              <a:gd name="connsiteY31" fmla="*/ 228029 h 1249490"/>
              <a:gd name="connsiteX32" fmla="*/ 1279589 w 1599248"/>
              <a:gd name="connsiteY32" fmla="*/ 61436 h 1249490"/>
              <a:gd name="connsiteX33" fmla="*/ 1449324 w 1599248"/>
              <a:gd name="connsiteY33" fmla="*/ 0 h 124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99248" h="1249490">
                <a:moveTo>
                  <a:pt x="533114" y="95"/>
                </a:moveTo>
                <a:cubicBezTo>
                  <a:pt x="577501" y="95"/>
                  <a:pt x="612267" y="13240"/>
                  <a:pt x="637223" y="39624"/>
                </a:cubicBezTo>
                <a:cubicBezTo>
                  <a:pt x="662178" y="66008"/>
                  <a:pt x="674751" y="100013"/>
                  <a:pt x="674751" y="141637"/>
                </a:cubicBezTo>
                <a:cubicBezTo>
                  <a:pt x="674751" y="202692"/>
                  <a:pt x="647700" y="247841"/>
                  <a:pt x="593503" y="276987"/>
                </a:cubicBezTo>
                <a:cubicBezTo>
                  <a:pt x="519970" y="317278"/>
                  <a:pt x="461582" y="364427"/>
                  <a:pt x="418624" y="418624"/>
                </a:cubicBezTo>
                <a:cubicBezTo>
                  <a:pt x="375571" y="472726"/>
                  <a:pt x="351282" y="540830"/>
                  <a:pt x="345758" y="622745"/>
                </a:cubicBezTo>
                <a:lnTo>
                  <a:pt x="374809" y="622745"/>
                </a:lnTo>
                <a:cubicBezTo>
                  <a:pt x="453962" y="622745"/>
                  <a:pt x="525113" y="652939"/>
                  <a:pt x="588264" y="713327"/>
                </a:cubicBezTo>
                <a:cubicBezTo>
                  <a:pt x="651415" y="773716"/>
                  <a:pt x="683038" y="849059"/>
                  <a:pt x="683038" y="939260"/>
                </a:cubicBezTo>
                <a:cubicBezTo>
                  <a:pt x="683038" y="1029462"/>
                  <a:pt x="651415" y="1101376"/>
                  <a:pt x="588264" y="1158907"/>
                </a:cubicBezTo>
                <a:cubicBezTo>
                  <a:pt x="525113" y="1216533"/>
                  <a:pt x="447008" y="1245299"/>
                  <a:pt x="353949" y="1245299"/>
                </a:cubicBezTo>
                <a:cubicBezTo>
                  <a:pt x="252603" y="1245299"/>
                  <a:pt x="168307" y="1204722"/>
                  <a:pt x="100965" y="1123474"/>
                </a:cubicBezTo>
                <a:cubicBezTo>
                  <a:pt x="33623" y="1042321"/>
                  <a:pt x="0" y="926783"/>
                  <a:pt x="0" y="776859"/>
                </a:cubicBezTo>
                <a:cubicBezTo>
                  <a:pt x="0" y="639413"/>
                  <a:pt x="29528" y="510635"/>
                  <a:pt x="88487" y="390620"/>
                </a:cubicBezTo>
                <a:cubicBezTo>
                  <a:pt x="147447" y="270510"/>
                  <a:pt x="219647" y="175451"/>
                  <a:pt x="305086" y="105347"/>
                </a:cubicBezTo>
                <a:cubicBezTo>
                  <a:pt x="390525" y="35243"/>
                  <a:pt x="466439" y="95"/>
                  <a:pt x="533114" y="95"/>
                </a:cubicBezTo>
                <a:close/>
                <a:moveTo>
                  <a:pt x="1449324" y="0"/>
                </a:moveTo>
                <a:cubicBezTo>
                  <a:pt x="1495139" y="0"/>
                  <a:pt x="1530191" y="12859"/>
                  <a:pt x="1554480" y="38481"/>
                </a:cubicBezTo>
                <a:cubicBezTo>
                  <a:pt x="1578769" y="64199"/>
                  <a:pt x="1590961" y="98489"/>
                  <a:pt x="1590961" y="141542"/>
                </a:cubicBezTo>
                <a:cubicBezTo>
                  <a:pt x="1590961" y="204026"/>
                  <a:pt x="1563910" y="249174"/>
                  <a:pt x="1509713" y="276892"/>
                </a:cubicBezTo>
                <a:cubicBezTo>
                  <a:pt x="1433322" y="319945"/>
                  <a:pt x="1375791" y="367475"/>
                  <a:pt x="1336834" y="419576"/>
                </a:cubicBezTo>
                <a:cubicBezTo>
                  <a:pt x="1297877" y="471678"/>
                  <a:pt x="1274350" y="539306"/>
                  <a:pt x="1266063" y="622649"/>
                </a:cubicBezTo>
                <a:lnTo>
                  <a:pt x="1266063" y="622745"/>
                </a:lnTo>
                <a:lnTo>
                  <a:pt x="1293114" y="622745"/>
                </a:lnTo>
                <a:cubicBezTo>
                  <a:pt x="1370838" y="622745"/>
                  <a:pt x="1441323" y="652939"/>
                  <a:pt x="1504474" y="713327"/>
                </a:cubicBezTo>
                <a:cubicBezTo>
                  <a:pt x="1567625" y="773716"/>
                  <a:pt x="1599248" y="849059"/>
                  <a:pt x="1599248" y="939260"/>
                </a:cubicBezTo>
                <a:cubicBezTo>
                  <a:pt x="1599248" y="1029462"/>
                  <a:pt x="1567625" y="1100328"/>
                  <a:pt x="1504474" y="1159955"/>
                </a:cubicBezTo>
                <a:cubicBezTo>
                  <a:pt x="1441323" y="1219676"/>
                  <a:pt x="1363218" y="1249490"/>
                  <a:pt x="1270159" y="1249490"/>
                </a:cubicBezTo>
                <a:cubicBezTo>
                  <a:pt x="1167384" y="1249490"/>
                  <a:pt x="1082707" y="1207865"/>
                  <a:pt x="1016127" y="1124522"/>
                </a:cubicBezTo>
                <a:cubicBezTo>
                  <a:pt x="949547" y="1041178"/>
                  <a:pt x="916210" y="925259"/>
                  <a:pt x="916210" y="776764"/>
                </a:cubicBezTo>
                <a:cubicBezTo>
                  <a:pt x="916210" y="669893"/>
                  <a:pt x="933545" y="569214"/>
                  <a:pt x="968312" y="474821"/>
                </a:cubicBezTo>
                <a:cubicBezTo>
                  <a:pt x="1002983" y="380429"/>
                  <a:pt x="1047750" y="298133"/>
                  <a:pt x="1102614" y="228029"/>
                </a:cubicBezTo>
                <a:cubicBezTo>
                  <a:pt x="1157478" y="157925"/>
                  <a:pt x="1216438" y="102394"/>
                  <a:pt x="1279589" y="61436"/>
                </a:cubicBezTo>
                <a:cubicBezTo>
                  <a:pt x="1342739" y="20479"/>
                  <a:pt x="1399318" y="0"/>
                  <a:pt x="144932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fr-FR" dirty="0"/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C9AB7587-5C03-0CE3-1802-70B356210E4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34424" y="6064276"/>
            <a:ext cx="882000" cy="673705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F35D2FA-2149-9201-DE06-7CE3F5B4341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739816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E0784C-4C6D-15CB-2986-E46EBA09F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600"/>
              </a:spcBef>
              <a:defRPr/>
            </a:lvl1pPr>
            <a:lvl2pPr>
              <a:spcBef>
                <a:spcPts val="800"/>
              </a:spcBef>
              <a:defRPr b="1"/>
            </a:lvl2pPr>
            <a:lvl4pPr>
              <a:defRPr b="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43EC9E6-E354-BBDF-3445-82A0EBAB88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6F2D1C09-FE27-742D-4611-9B7D0B8DF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42330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+ Image 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E0784C-4C6D-15CB-2986-E46EBA09F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8496300" cy="4124325"/>
          </a:xfrm>
        </p:spPr>
        <p:txBody>
          <a:bodyPr/>
          <a:lstStyle>
            <a:lvl1pPr>
              <a:spcBef>
                <a:spcPts val="1600"/>
              </a:spcBef>
              <a:defRPr/>
            </a:lvl1pPr>
            <a:lvl2pPr>
              <a:spcBef>
                <a:spcPts val="800"/>
              </a:spcBef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A70EEA8F-BE05-7CEE-3EF1-5A46B18FC79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28137" y="0"/>
            <a:ext cx="2963863" cy="685800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D67A71CE-440E-5C2B-C9F2-CB38E16F01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228137" y="0"/>
            <a:ext cx="2963864" cy="6858000"/>
          </a:xfrm>
          <a:custGeom>
            <a:avLst/>
            <a:gdLst>
              <a:gd name="connsiteX0" fmla="*/ 0 w 2400300"/>
              <a:gd name="connsiteY0" fmla="*/ 0 h 2512833"/>
              <a:gd name="connsiteX1" fmla="*/ 2400300 w 2400300"/>
              <a:gd name="connsiteY1" fmla="*/ 0 h 2512833"/>
              <a:gd name="connsiteX2" fmla="*/ 2400300 w 2400300"/>
              <a:gd name="connsiteY2" fmla="*/ 2512833 h 2512833"/>
              <a:gd name="connsiteX3" fmla="*/ 0 w 2400300"/>
              <a:gd name="connsiteY3" fmla="*/ 2512833 h 251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512833">
                <a:moveTo>
                  <a:pt x="0" y="0"/>
                </a:moveTo>
                <a:lnTo>
                  <a:pt x="2400300" y="0"/>
                </a:lnTo>
                <a:lnTo>
                  <a:pt x="2400300" y="2512833"/>
                </a:lnTo>
                <a:lnTo>
                  <a:pt x="0" y="2512833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70000">
                <a:schemeClr val="accent2">
                  <a:alpha val="7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D5120183-F21B-061F-5076-032C340719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4424" y="6064276"/>
            <a:ext cx="882000" cy="673705"/>
          </a:xfrm>
          <a:prstGeom prst="rect">
            <a:avLst/>
          </a:prstGeom>
        </p:spPr>
      </p:pic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9E86A7E9-1AC3-13E2-E49A-AB03105A11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FAA5CFCF-6A0B-201C-BDFD-2EF2EB43A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878208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+ Image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E0784C-4C6D-15CB-2986-E46EBA09F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5545138" cy="4124325"/>
          </a:xfrm>
        </p:spPr>
        <p:txBody>
          <a:bodyPr/>
          <a:lstStyle>
            <a:lvl1pPr>
              <a:spcBef>
                <a:spcPts val="1600"/>
              </a:spcBef>
              <a:defRPr/>
            </a:lvl1pPr>
            <a:lvl2pPr>
              <a:spcBef>
                <a:spcPts val="800"/>
              </a:spcBef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F642AA36-200D-D92D-AC62-A82C965ECCF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5387" y="0"/>
            <a:ext cx="5916613" cy="685800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22987C94-E091-5488-FDBF-2A3C24D6F6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75387" y="0"/>
            <a:ext cx="5937251" cy="6858000"/>
          </a:xfrm>
          <a:custGeom>
            <a:avLst/>
            <a:gdLst>
              <a:gd name="connsiteX0" fmla="*/ 0 w 2400300"/>
              <a:gd name="connsiteY0" fmla="*/ 0 h 2512833"/>
              <a:gd name="connsiteX1" fmla="*/ 2400300 w 2400300"/>
              <a:gd name="connsiteY1" fmla="*/ 0 h 2512833"/>
              <a:gd name="connsiteX2" fmla="*/ 2400300 w 2400300"/>
              <a:gd name="connsiteY2" fmla="*/ 2512833 h 2512833"/>
              <a:gd name="connsiteX3" fmla="*/ 0 w 2400300"/>
              <a:gd name="connsiteY3" fmla="*/ 2512833 h 251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512833">
                <a:moveTo>
                  <a:pt x="0" y="0"/>
                </a:moveTo>
                <a:lnTo>
                  <a:pt x="2400300" y="0"/>
                </a:lnTo>
                <a:lnTo>
                  <a:pt x="2400300" y="2512833"/>
                </a:lnTo>
                <a:lnTo>
                  <a:pt x="0" y="2512833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70000">
                <a:schemeClr val="accent2">
                  <a:alpha val="75000"/>
                </a:schemeClr>
              </a:gs>
            </a:gsLst>
            <a:lin ang="0" scaled="1"/>
          </a:gra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F312AE2E-0025-D275-F678-597E4262B3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4424" y="6064276"/>
            <a:ext cx="882000" cy="673705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1D35E10C-3132-E0FB-BDF2-5DB6D0FFE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8300"/>
            <a:ext cx="5545138" cy="609398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5526A0AC-FAFA-BC78-6199-380565E022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5545138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814150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+ Image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E0784C-4C6D-15CB-2986-E46EBA09F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2592388" cy="4124325"/>
          </a:xfrm>
        </p:spPr>
        <p:txBody>
          <a:bodyPr/>
          <a:lstStyle>
            <a:lvl1pPr>
              <a:spcBef>
                <a:spcPts val="1600"/>
              </a:spcBef>
              <a:defRPr/>
            </a:lvl1pPr>
            <a:lvl2pPr>
              <a:spcBef>
                <a:spcPts val="800"/>
              </a:spcBef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2" name="Espace réservé pour une image  7">
            <a:extLst>
              <a:ext uri="{FF2B5EF4-FFF2-40B4-BE49-F238E27FC236}">
                <a16:creationId xmlns:a16="http://schemas.microsoft.com/office/drawing/2014/main" id="{9525E8BF-6E1C-8E57-A500-3197752E769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24225" y="0"/>
            <a:ext cx="8867775" cy="6858000"/>
          </a:xfrm>
          <a:ln>
            <a:noFill/>
          </a:ln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A076B2-010D-E5F7-EAF7-7F0493D0B1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24225" y="0"/>
            <a:ext cx="8867776" cy="6858000"/>
          </a:xfrm>
          <a:custGeom>
            <a:avLst/>
            <a:gdLst>
              <a:gd name="connsiteX0" fmla="*/ 0 w 2400300"/>
              <a:gd name="connsiteY0" fmla="*/ 0 h 2512833"/>
              <a:gd name="connsiteX1" fmla="*/ 2400300 w 2400300"/>
              <a:gd name="connsiteY1" fmla="*/ 0 h 2512833"/>
              <a:gd name="connsiteX2" fmla="*/ 2400300 w 2400300"/>
              <a:gd name="connsiteY2" fmla="*/ 2512833 h 2512833"/>
              <a:gd name="connsiteX3" fmla="*/ 0 w 2400300"/>
              <a:gd name="connsiteY3" fmla="*/ 2512833 h 251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512833">
                <a:moveTo>
                  <a:pt x="0" y="0"/>
                </a:moveTo>
                <a:lnTo>
                  <a:pt x="2400300" y="0"/>
                </a:lnTo>
                <a:lnTo>
                  <a:pt x="2400300" y="2512833"/>
                </a:lnTo>
                <a:lnTo>
                  <a:pt x="0" y="2512833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70000">
                <a:schemeClr val="accent2">
                  <a:alpha val="75000"/>
                </a:schemeClr>
              </a:gs>
            </a:gsLst>
            <a:lin ang="0" scaled="1"/>
          </a:gra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FCD53F-68D5-39CC-92D6-6D7100F0AA65}"/>
              </a:ext>
            </a:extLst>
          </p:cNvPr>
          <p:cNvSpPr txBox="1"/>
          <p:nvPr userDrawn="1"/>
        </p:nvSpPr>
        <p:spPr>
          <a:xfrm>
            <a:off x="3304674" y="74435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  <p:pic>
        <p:nvPicPr>
          <p:cNvPr id="12" name="Graphique 11">
            <a:extLst>
              <a:ext uri="{FF2B5EF4-FFF2-40B4-BE49-F238E27FC236}">
                <a16:creationId xmlns:a16="http://schemas.microsoft.com/office/drawing/2014/main" id="{C177FD85-F5F0-37FE-FFC1-22253222EE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4424" y="6064276"/>
            <a:ext cx="882000" cy="673705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E28DAFC0-DE01-C4F1-8D81-6BB204CBA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8300"/>
            <a:ext cx="2592388" cy="609398"/>
          </a:xfrm>
        </p:spPr>
        <p:txBody>
          <a:bodyPr wrap="square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C9D61C97-D86E-917C-D32F-712358F534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2592388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056332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8B21EA-0F3F-611C-ED7B-401AE6420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25625"/>
            <a:ext cx="5545138" cy="41243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DF23A4-DE07-F081-D4AF-8D96E8B7D1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4749" y="1825625"/>
            <a:ext cx="5565775" cy="41243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6FA0FD-23C7-9165-6DD1-E0C5D508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DD53FCAB-E051-B896-5B7E-492801971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DD7435CB-EF9D-BA8B-0C20-F3BEA9681C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06481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27994D4-8B29-2AC7-6461-347283E834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3063" y="1823803"/>
            <a:ext cx="554355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450E48E-ECA9-2ED4-48CC-0B964CFF20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69739" y="1823803"/>
            <a:ext cx="5550785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112312A-31A0-1467-343C-9FCF466452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83BC6A-A893-4D2A-89BB-BD6A08411AA8}" type="datetime1">
              <a:rPr lang="fr-BE" smtClean="0"/>
              <a:t>17-12-24</a:t>
            </a:fld>
            <a:endParaRPr lang="fr-BE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3E13F0-A354-911F-5018-7B0F8F7ED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24225" y="6251420"/>
            <a:ext cx="554355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64FA28-664C-E9DE-141A-E5B1E458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E827EC93-6269-F7BF-94B0-5E424728E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B6B16FF7-A103-D040-C697-06685612CE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5545138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8DD36B6-EA26-25A1-0B41-CBF1799B2C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69739" y="1102417"/>
            <a:ext cx="5550786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912778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 5 Ro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orme libre : forme 36">
            <a:extLst>
              <a:ext uri="{FF2B5EF4-FFF2-40B4-BE49-F238E27FC236}">
                <a16:creationId xmlns:a16="http://schemas.microsoft.com/office/drawing/2014/main" id="{C4E3EDD3-8A2D-97DE-7FF4-386E5AA0D3C5}"/>
              </a:ext>
            </a:extLst>
          </p:cNvPr>
          <p:cNvSpPr/>
          <p:nvPr userDrawn="1"/>
        </p:nvSpPr>
        <p:spPr>
          <a:xfrm>
            <a:off x="5137784" y="954913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38" name="Forme libre : forme 37">
            <a:extLst>
              <a:ext uri="{FF2B5EF4-FFF2-40B4-BE49-F238E27FC236}">
                <a16:creationId xmlns:a16="http://schemas.microsoft.com/office/drawing/2014/main" id="{C06CAE75-E556-00AD-E488-4840A0D5685A}"/>
              </a:ext>
            </a:extLst>
          </p:cNvPr>
          <p:cNvSpPr/>
          <p:nvPr userDrawn="1"/>
        </p:nvSpPr>
        <p:spPr>
          <a:xfrm>
            <a:off x="8151363" y="1096457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39" name="Forme libre : forme 38">
            <a:extLst>
              <a:ext uri="{FF2B5EF4-FFF2-40B4-BE49-F238E27FC236}">
                <a16:creationId xmlns:a16="http://schemas.microsoft.com/office/drawing/2014/main" id="{9324BC04-776F-EF9F-D4BB-2E5E5AF4E9D6}"/>
              </a:ext>
            </a:extLst>
          </p:cNvPr>
          <p:cNvSpPr/>
          <p:nvPr userDrawn="1"/>
        </p:nvSpPr>
        <p:spPr>
          <a:xfrm>
            <a:off x="3537296" y="3971330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40" name="Forme libre : forme 39">
            <a:extLst>
              <a:ext uri="{FF2B5EF4-FFF2-40B4-BE49-F238E27FC236}">
                <a16:creationId xmlns:a16="http://schemas.microsoft.com/office/drawing/2014/main" id="{35B1EA91-642F-3DF4-D1DB-DBDA30243F8B}"/>
              </a:ext>
            </a:extLst>
          </p:cNvPr>
          <p:cNvSpPr/>
          <p:nvPr userDrawn="1"/>
        </p:nvSpPr>
        <p:spPr>
          <a:xfrm>
            <a:off x="6702480" y="3971330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35" name="Forme libre : forme 34">
            <a:extLst>
              <a:ext uri="{FF2B5EF4-FFF2-40B4-BE49-F238E27FC236}">
                <a16:creationId xmlns:a16="http://schemas.microsoft.com/office/drawing/2014/main" id="{9720DA1B-D8DB-3A75-DF4E-CD024F6C8BB4}"/>
              </a:ext>
            </a:extLst>
          </p:cNvPr>
          <p:cNvSpPr/>
          <p:nvPr userDrawn="1"/>
        </p:nvSpPr>
        <p:spPr>
          <a:xfrm>
            <a:off x="2108883" y="1096457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C390C23A-C46F-041B-0AE1-44D2C19588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39509" y="1089026"/>
            <a:ext cx="1928247" cy="1928247"/>
          </a:xfrm>
          <a:custGeom>
            <a:avLst/>
            <a:gdLst>
              <a:gd name="connsiteX0" fmla="*/ 964126 w 1928247"/>
              <a:gd name="connsiteY0" fmla="*/ 0 h 1928247"/>
              <a:gd name="connsiteX1" fmla="*/ 1928247 w 1928247"/>
              <a:gd name="connsiteY1" fmla="*/ 964126 h 1928247"/>
              <a:gd name="connsiteX2" fmla="*/ 964126 w 1928247"/>
              <a:gd name="connsiteY2" fmla="*/ 1928247 h 1928247"/>
              <a:gd name="connsiteX3" fmla="*/ 0 w 1928247"/>
              <a:gd name="connsiteY3" fmla="*/ 964126 h 1928247"/>
              <a:gd name="connsiteX4" fmla="*/ 964126 w 1928247"/>
              <a:gd name="connsiteY4" fmla="*/ 0 h 192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8247" h="1928247">
                <a:moveTo>
                  <a:pt x="964126" y="0"/>
                </a:moveTo>
                <a:cubicBezTo>
                  <a:pt x="1496594" y="0"/>
                  <a:pt x="1928247" y="431653"/>
                  <a:pt x="1928247" y="964126"/>
                </a:cubicBezTo>
                <a:cubicBezTo>
                  <a:pt x="1928247" y="1496594"/>
                  <a:pt x="1496594" y="1928247"/>
                  <a:pt x="964126" y="1928247"/>
                </a:cubicBezTo>
                <a:cubicBezTo>
                  <a:pt x="431653" y="1928247"/>
                  <a:pt x="0" y="1496594"/>
                  <a:pt x="0" y="964126"/>
                </a:cubicBezTo>
                <a:cubicBezTo>
                  <a:pt x="0" y="431653"/>
                  <a:pt x="431653" y="0"/>
                  <a:pt x="964126" y="0"/>
                </a:cubicBezTo>
                <a:close/>
              </a:path>
            </a:pathLst>
          </a:custGeom>
        </p:spPr>
        <p:txBody>
          <a:bodyPr wrap="square" bIns="720000" anchor="ctr">
            <a:noAutofit/>
          </a:bodyPr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9E6164-C39B-4A12-3210-60C3F3DC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DF4764-503E-26F2-0085-497BAEF4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7DE02DA4-6158-3DF1-71A8-7895AE2CF2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31877" y="1089026"/>
            <a:ext cx="1928247" cy="1928247"/>
          </a:xfrm>
          <a:custGeom>
            <a:avLst/>
            <a:gdLst>
              <a:gd name="connsiteX0" fmla="*/ 964126 w 1928247"/>
              <a:gd name="connsiteY0" fmla="*/ 0 h 1928247"/>
              <a:gd name="connsiteX1" fmla="*/ 1928247 w 1928247"/>
              <a:gd name="connsiteY1" fmla="*/ 964126 h 1928247"/>
              <a:gd name="connsiteX2" fmla="*/ 964126 w 1928247"/>
              <a:gd name="connsiteY2" fmla="*/ 1928247 h 1928247"/>
              <a:gd name="connsiteX3" fmla="*/ 0 w 1928247"/>
              <a:gd name="connsiteY3" fmla="*/ 964126 h 1928247"/>
              <a:gd name="connsiteX4" fmla="*/ 964126 w 1928247"/>
              <a:gd name="connsiteY4" fmla="*/ 0 h 192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8247" h="1928247">
                <a:moveTo>
                  <a:pt x="964126" y="0"/>
                </a:moveTo>
                <a:cubicBezTo>
                  <a:pt x="1496594" y="0"/>
                  <a:pt x="1928247" y="431653"/>
                  <a:pt x="1928247" y="964126"/>
                </a:cubicBezTo>
                <a:cubicBezTo>
                  <a:pt x="1928247" y="1496594"/>
                  <a:pt x="1496594" y="1928247"/>
                  <a:pt x="964126" y="1928247"/>
                </a:cubicBezTo>
                <a:cubicBezTo>
                  <a:pt x="431653" y="1928247"/>
                  <a:pt x="0" y="1496594"/>
                  <a:pt x="0" y="964126"/>
                </a:cubicBezTo>
                <a:cubicBezTo>
                  <a:pt x="0" y="431653"/>
                  <a:pt x="431653" y="0"/>
                  <a:pt x="964126" y="0"/>
                </a:cubicBezTo>
                <a:close/>
              </a:path>
            </a:pathLst>
          </a:custGeom>
        </p:spPr>
        <p:txBody>
          <a:bodyPr wrap="square" bIns="720000" anchor="ctr">
            <a:noAutofit/>
          </a:bodyPr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8" name="Espace réservé pour une image  17">
            <a:extLst>
              <a:ext uri="{FF2B5EF4-FFF2-40B4-BE49-F238E27FC236}">
                <a16:creationId xmlns:a16="http://schemas.microsoft.com/office/drawing/2014/main" id="{1B98D17C-8F47-B292-DEBE-3725912053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24244" y="1089026"/>
            <a:ext cx="1928247" cy="1928247"/>
          </a:xfrm>
          <a:custGeom>
            <a:avLst/>
            <a:gdLst>
              <a:gd name="connsiteX0" fmla="*/ 964126 w 1928247"/>
              <a:gd name="connsiteY0" fmla="*/ 0 h 1928247"/>
              <a:gd name="connsiteX1" fmla="*/ 1928247 w 1928247"/>
              <a:gd name="connsiteY1" fmla="*/ 964126 h 1928247"/>
              <a:gd name="connsiteX2" fmla="*/ 964126 w 1928247"/>
              <a:gd name="connsiteY2" fmla="*/ 1928247 h 1928247"/>
              <a:gd name="connsiteX3" fmla="*/ 0 w 1928247"/>
              <a:gd name="connsiteY3" fmla="*/ 964126 h 1928247"/>
              <a:gd name="connsiteX4" fmla="*/ 964126 w 1928247"/>
              <a:gd name="connsiteY4" fmla="*/ 0 h 192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8247" h="1928247">
                <a:moveTo>
                  <a:pt x="964126" y="0"/>
                </a:moveTo>
                <a:cubicBezTo>
                  <a:pt x="1496594" y="0"/>
                  <a:pt x="1928247" y="431653"/>
                  <a:pt x="1928247" y="964126"/>
                </a:cubicBezTo>
                <a:cubicBezTo>
                  <a:pt x="1928247" y="1496594"/>
                  <a:pt x="1496594" y="1928247"/>
                  <a:pt x="964126" y="1928247"/>
                </a:cubicBezTo>
                <a:cubicBezTo>
                  <a:pt x="431653" y="1928247"/>
                  <a:pt x="0" y="1496594"/>
                  <a:pt x="0" y="964126"/>
                </a:cubicBezTo>
                <a:cubicBezTo>
                  <a:pt x="0" y="431653"/>
                  <a:pt x="431653" y="0"/>
                  <a:pt x="964126" y="0"/>
                </a:cubicBezTo>
                <a:close/>
              </a:path>
            </a:pathLst>
          </a:custGeom>
        </p:spPr>
        <p:txBody>
          <a:bodyPr wrap="square" bIns="720000" anchor="ctr">
            <a:noAutofit/>
          </a:bodyPr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2B1C6086-BBFC-CF86-FD61-EEFABE210D5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83112" y="3981392"/>
            <a:ext cx="1928247" cy="1928247"/>
          </a:xfrm>
          <a:custGeom>
            <a:avLst/>
            <a:gdLst>
              <a:gd name="connsiteX0" fmla="*/ 964126 w 1928247"/>
              <a:gd name="connsiteY0" fmla="*/ 0 h 1928247"/>
              <a:gd name="connsiteX1" fmla="*/ 1928247 w 1928247"/>
              <a:gd name="connsiteY1" fmla="*/ 964126 h 1928247"/>
              <a:gd name="connsiteX2" fmla="*/ 964126 w 1928247"/>
              <a:gd name="connsiteY2" fmla="*/ 1928247 h 1928247"/>
              <a:gd name="connsiteX3" fmla="*/ 0 w 1928247"/>
              <a:gd name="connsiteY3" fmla="*/ 964126 h 1928247"/>
              <a:gd name="connsiteX4" fmla="*/ 964126 w 1928247"/>
              <a:gd name="connsiteY4" fmla="*/ 0 h 192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8247" h="1928247">
                <a:moveTo>
                  <a:pt x="964126" y="0"/>
                </a:moveTo>
                <a:cubicBezTo>
                  <a:pt x="1496594" y="0"/>
                  <a:pt x="1928247" y="431653"/>
                  <a:pt x="1928247" y="964126"/>
                </a:cubicBezTo>
                <a:cubicBezTo>
                  <a:pt x="1928247" y="1496594"/>
                  <a:pt x="1496594" y="1928247"/>
                  <a:pt x="964126" y="1928247"/>
                </a:cubicBezTo>
                <a:cubicBezTo>
                  <a:pt x="431653" y="1928247"/>
                  <a:pt x="0" y="1496594"/>
                  <a:pt x="0" y="964126"/>
                </a:cubicBezTo>
                <a:cubicBezTo>
                  <a:pt x="0" y="431653"/>
                  <a:pt x="431653" y="0"/>
                  <a:pt x="964126" y="0"/>
                </a:cubicBezTo>
                <a:close/>
              </a:path>
            </a:pathLst>
          </a:custGeom>
        </p:spPr>
        <p:txBody>
          <a:bodyPr wrap="square" bIns="720000" anchor="ctr">
            <a:noAutofit/>
          </a:bodyPr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4CE5E007-6FE1-3EEC-AA9A-B2C7752A340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75480" y="3981392"/>
            <a:ext cx="1928247" cy="1928247"/>
          </a:xfrm>
          <a:custGeom>
            <a:avLst/>
            <a:gdLst>
              <a:gd name="connsiteX0" fmla="*/ 964126 w 1928247"/>
              <a:gd name="connsiteY0" fmla="*/ 0 h 1928247"/>
              <a:gd name="connsiteX1" fmla="*/ 1928247 w 1928247"/>
              <a:gd name="connsiteY1" fmla="*/ 964126 h 1928247"/>
              <a:gd name="connsiteX2" fmla="*/ 964126 w 1928247"/>
              <a:gd name="connsiteY2" fmla="*/ 1928247 h 1928247"/>
              <a:gd name="connsiteX3" fmla="*/ 0 w 1928247"/>
              <a:gd name="connsiteY3" fmla="*/ 964126 h 1928247"/>
              <a:gd name="connsiteX4" fmla="*/ 964126 w 1928247"/>
              <a:gd name="connsiteY4" fmla="*/ 0 h 192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8247" h="1928247">
                <a:moveTo>
                  <a:pt x="964126" y="0"/>
                </a:moveTo>
                <a:cubicBezTo>
                  <a:pt x="1496594" y="0"/>
                  <a:pt x="1928247" y="431653"/>
                  <a:pt x="1928247" y="964126"/>
                </a:cubicBezTo>
                <a:cubicBezTo>
                  <a:pt x="1928247" y="1496594"/>
                  <a:pt x="1496594" y="1928247"/>
                  <a:pt x="964126" y="1928247"/>
                </a:cubicBezTo>
                <a:cubicBezTo>
                  <a:pt x="431653" y="1928247"/>
                  <a:pt x="0" y="1496594"/>
                  <a:pt x="0" y="964126"/>
                </a:cubicBezTo>
                <a:cubicBezTo>
                  <a:pt x="0" y="431653"/>
                  <a:pt x="431653" y="0"/>
                  <a:pt x="964126" y="0"/>
                </a:cubicBezTo>
                <a:close/>
              </a:path>
            </a:pathLst>
          </a:custGeom>
        </p:spPr>
        <p:txBody>
          <a:bodyPr wrap="square" bIns="720000" anchor="ctr">
            <a:noAutofit/>
          </a:bodyPr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3AB04515-76C3-B189-0820-5C1C57B0E9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7447" y="1513149"/>
            <a:ext cx="2160000" cy="1080000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sz="1600"/>
            </a:lvl1pPr>
            <a:lvl2pPr marL="0" indent="0" algn="r">
              <a:spcBef>
                <a:spcPts val="400"/>
              </a:spcBef>
              <a:buNone/>
              <a:defRPr sz="1400"/>
            </a:lvl2pPr>
            <a:lvl3pPr marL="0" indent="0" algn="r">
              <a:buNone/>
              <a:defRPr sz="1200"/>
            </a:lvl3pPr>
            <a:lvl4pPr marL="0" indent="0" algn="r">
              <a:buNone/>
              <a:defRPr sz="1200"/>
            </a:lvl4pPr>
            <a:lvl5pPr marL="0" indent="0" algn="r">
              <a:buNone/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26" name="Espace réservé du texte 23">
            <a:extLst>
              <a:ext uri="{FF2B5EF4-FFF2-40B4-BE49-F238E27FC236}">
                <a16:creationId xmlns:a16="http://schemas.microsoft.com/office/drawing/2014/main" id="{2F454F29-7C62-0B32-647C-083D1476E4A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624553" y="1513149"/>
            <a:ext cx="2160000" cy="1080000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/>
            </a:lvl1pPr>
            <a:lvl2pPr marL="0" indent="0" algn="l">
              <a:spcBef>
                <a:spcPts val="400"/>
              </a:spcBef>
              <a:buNone/>
              <a:defRPr sz="1400"/>
            </a:lvl2pPr>
            <a:lvl3pPr marL="0" indent="0" algn="l">
              <a:buNone/>
              <a:defRPr sz="1200"/>
            </a:lvl3pPr>
            <a:lvl4pPr marL="0" indent="0" algn="l">
              <a:buNone/>
              <a:defRPr sz="1200"/>
            </a:lvl4pPr>
            <a:lvl5pPr marL="0" indent="0" algn="l">
              <a:buNone/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1" name="Espace réservé du texte 23">
            <a:extLst>
              <a:ext uri="{FF2B5EF4-FFF2-40B4-BE49-F238E27FC236}">
                <a16:creationId xmlns:a16="http://schemas.microsoft.com/office/drawing/2014/main" id="{8509C61E-861E-458E-328A-76216D8D442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016000" y="2728490"/>
            <a:ext cx="2160000" cy="1080000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600"/>
            </a:lvl1pPr>
            <a:lvl2pPr marL="0" indent="0" algn="ctr">
              <a:spcBef>
                <a:spcPts val="400"/>
              </a:spcBef>
              <a:buNone/>
              <a:defRPr sz="1400"/>
            </a:lvl2pPr>
            <a:lvl3pPr marL="0" indent="0" algn="ctr">
              <a:buNone/>
              <a:defRPr sz="1200"/>
            </a:lvl3pPr>
            <a:lvl4pPr marL="0" indent="0" algn="ctr"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2" name="Espace réservé du texte 23">
            <a:extLst>
              <a:ext uri="{FF2B5EF4-FFF2-40B4-BE49-F238E27FC236}">
                <a16:creationId xmlns:a16="http://schemas.microsoft.com/office/drawing/2014/main" id="{98FA1E74-766F-78B1-75F4-B2F5B2CC5A7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878701" y="4405515"/>
            <a:ext cx="2160000" cy="1080000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sz="1600"/>
            </a:lvl1pPr>
            <a:lvl2pPr marL="0" indent="0" algn="r">
              <a:spcBef>
                <a:spcPts val="400"/>
              </a:spcBef>
              <a:buNone/>
              <a:defRPr sz="1400"/>
            </a:lvl2pPr>
            <a:lvl3pPr marL="0" indent="0" algn="r">
              <a:buNone/>
              <a:defRPr sz="1200"/>
            </a:lvl3pPr>
            <a:lvl4pPr marL="0" indent="0" algn="r">
              <a:buNone/>
              <a:defRPr sz="1200"/>
            </a:lvl4pPr>
            <a:lvl5pPr marL="0" indent="0" algn="r">
              <a:buNone/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3" name="Espace réservé du texte 23">
            <a:extLst>
              <a:ext uri="{FF2B5EF4-FFF2-40B4-BE49-F238E27FC236}">
                <a16:creationId xmlns:a16="http://schemas.microsoft.com/office/drawing/2014/main" id="{A4ACA611-3BD0-8158-197F-A67D0F937A9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75789" y="4405515"/>
            <a:ext cx="2160000" cy="1080000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/>
            </a:lvl1pPr>
            <a:lvl2pPr marL="0" indent="0" algn="l">
              <a:spcBef>
                <a:spcPts val="400"/>
              </a:spcBef>
              <a:buNone/>
              <a:defRPr sz="1400"/>
            </a:lvl2pPr>
            <a:lvl3pPr marL="0" indent="0" algn="l">
              <a:buNone/>
              <a:defRPr sz="1200"/>
            </a:lvl3pPr>
            <a:lvl4pPr marL="0" indent="0" algn="l">
              <a:buNone/>
              <a:defRPr sz="1200"/>
            </a:lvl4pPr>
            <a:lvl5pPr marL="0" indent="0" algn="l">
              <a:buNone/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971452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 Clés 5 Ro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orme libre : forme 38">
            <a:extLst>
              <a:ext uri="{FF2B5EF4-FFF2-40B4-BE49-F238E27FC236}">
                <a16:creationId xmlns:a16="http://schemas.microsoft.com/office/drawing/2014/main" id="{9324BC04-776F-EF9F-D4BB-2E5E5AF4E9D6}"/>
              </a:ext>
            </a:extLst>
          </p:cNvPr>
          <p:cNvSpPr/>
          <p:nvPr userDrawn="1"/>
        </p:nvSpPr>
        <p:spPr>
          <a:xfrm>
            <a:off x="3537296" y="3971330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AE6EAF2E-9A6E-AA1B-C715-E4584CF66845}"/>
              </a:ext>
            </a:extLst>
          </p:cNvPr>
          <p:cNvSpPr/>
          <p:nvPr userDrawn="1"/>
        </p:nvSpPr>
        <p:spPr>
          <a:xfrm>
            <a:off x="3681759" y="3980039"/>
            <a:ext cx="1929600" cy="19296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80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40" name="Forme libre : forme 39">
            <a:extLst>
              <a:ext uri="{FF2B5EF4-FFF2-40B4-BE49-F238E27FC236}">
                <a16:creationId xmlns:a16="http://schemas.microsoft.com/office/drawing/2014/main" id="{35B1EA91-642F-3DF4-D1DB-DBDA30243F8B}"/>
              </a:ext>
            </a:extLst>
          </p:cNvPr>
          <p:cNvSpPr/>
          <p:nvPr userDrawn="1"/>
        </p:nvSpPr>
        <p:spPr>
          <a:xfrm>
            <a:off x="6702480" y="3971330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5F2610A-F499-60E3-975D-8DA3275313DD}"/>
              </a:ext>
            </a:extLst>
          </p:cNvPr>
          <p:cNvSpPr/>
          <p:nvPr userDrawn="1"/>
        </p:nvSpPr>
        <p:spPr>
          <a:xfrm>
            <a:off x="6574127" y="3980039"/>
            <a:ext cx="1929600" cy="19296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80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8" name="Forme libre : forme 37">
            <a:extLst>
              <a:ext uri="{FF2B5EF4-FFF2-40B4-BE49-F238E27FC236}">
                <a16:creationId xmlns:a16="http://schemas.microsoft.com/office/drawing/2014/main" id="{C06CAE75-E556-00AD-E488-4840A0D5685A}"/>
              </a:ext>
            </a:extLst>
          </p:cNvPr>
          <p:cNvSpPr/>
          <p:nvPr userDrawn="1"/>
        </p:nvSpPr>
        <p:spPr>
          <a:xfrm>
            <a:off x="8151363" y="1096457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85F7D36C-AA60-4AB3-1950-877C9F3CB057}"/>
              </a:ext>
            </a:extLst>
          </p:cNvPr>
          <p:cNvSpPr/>
          <p:nvPr userDrawn="1"/>
        </p:nvSpPr>
        <p:spPr>
          <a:xfrm>
            <a:off x="8022891" y="1089026"/>
            <a:ext cx="1929600" cy="19296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80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7" name="Forme libre : forme 36">
            <a:extLst>
              <a:ext uri="{FF2B5EF4-FFF2-40B4-BE49-F238E27FC236}">
                <a16:creationId xmlns:a16="http://schemas.microsoft.com/office/drawing/2014/main" id="{C4E3EDD3-8A2D-97DE-7FF4-386E5AA0D3C5}"/>
              </a:ext>
            </a:extLst>
          </p:cNvPr>
          <p:cNvSpPr/>
          <p:nvPr userDrawn="1"/>
        </p:nvSpPr>
        <p:spPr>
          <a:xfrm>
            <a:off x="5137784" y="954913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AA20B388-7CAC-6563-0A31-52603BCCF4FC}"/>
              </a:ext>
            </a:extLst>
          </p:cNvPr>
          <p:cNvSpPr/>
          <p:nvPr userDrawn="1"/>
        </p:nvSpPr>
        <p:spPr>
          <a:xfrm>
            <a:off x="5131200" y="1089026"/>
            <a:ext cx="1929600" cy="19296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80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5" name="Forme libre : forme 34">
            <a:extLst>
              <a:ext uri="{FF2B5EF4-FFF2-40B4-BE49-F238E27FC236}">
                <a16:creationId xmlns:a16="http://schemas.microsoft.com/office/drawing/2014/main" id="{9720DA1B-D8DB-3A75-DF4E-CD024F6C8BB4}"/>
              </a:ext>
            </a:extLst>
          </p:cNvPr>
          <p:cNvSpPr/>
          <p:nvPr userDrawn="1"/>
        </p:nvSpPr>
        <p:spPr>
          <a:xfrm>
            <a:off x="2108883" y="1096457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1ECB93A6-6D48-77AB-728A-D1331439AF4B}"/>
              </a:ext>
            </a:extLst>
          </p:cNvPr>
          <p:cNvSpPr/>
          <p:nvPr userDrawn="1"/>
        </p:nvSpPr>
        <p:spPr>
          <a:xfrm>
            <a:off x="2238156" y="1089026"/>
            <a:ext cx="1929600" cy="19296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80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9E6164-C39B-4A12-3210-60C3F3DC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DF4764-503E-26F2-0085-497BAEF4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3AB04515-76C3-B189-0820-5C1C57B0E9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7447" y="-552486"/>
            <a:ext cx="2160000" cy="521127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 anchor="ctr">
            <a:spAutoFit/>
          </a:bodyPr>
          <a:lstStyle>
            <a:lvl1pPr marL="0" indent="0" algn="r">
              <a:buFont typeface="Arial" panose="020B0604020202020204" pitchFamily="34" charset="0"/>
              <a:buNone/>
              <a:defRPr sz="3600"/>
            </a:lvl1pPr>
            <a:lvl2pPr marL="0" indent="0" algn="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r">
              <a:spcBef>
                <a:spcPts val="800"/>
              </a:spcBef>
              <a:buNone/>
              <a:defRPr sz="1400" b="1"/>
            </a:lvl3pPr>
            <a:lvl4pPr marL="0" indent="0" algn="r">
              <a:buNone/>
              <a:defRPr sz="1200" b="0"/>
            </a:lvl4pPr>
            <a:lvl5pPr marL="0" indent="0" algn="r">
              <a:buNone/>
              <a:defRPr sz="1200" b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texte 23">
            <a:extLst>
              <a:ext uri="{FF2B5EF4-FFF2-40B4-BE49-F238E27FC236}">
                <a16:creationId xmlns:a16="http://schemas.microsoft.com/office/drawing/2014/main" id="{93BF0236-058F-0A8D-0E04-1530A6E6EB6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878701" y="2339880"/>
            <a:ext cx="2160000" cy="521127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 anchor="ctr">
            <a:spAutoFit/>
          </a:bodyPr>
          <a:lstStyle>
            <a:lvl1pPr marL="0" indent="0" algn="r">
              <a:buFont typeface="Arial" panose="020B0604020202020204" pitchFamily="34" charset="0"/>
              <a:buNone/>
              <a:defRPr sz="3600"/>
            </a:lvl1pPr>
            <a:lvl2pPr marL="0" indent="0" algn="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r">
              <a:spcBef>
                <a:spcPts val="800"/>
              </a:spcBef>
              <a:buNone/>
              <a:defRPr sz="1400" b="1"/>
            </a:lvl3pPr>
            <a:lvl4pPr marL="0" indent="0" algn="r">
              <a:buNone/>
              <a:defRPr sz="1200" b="0"/>
            </a:lvl4pPr>
            <a:lvl5pPr marL="0" indent="0" algn="r">
              <a:buNone/>
              <a:defRPr sz="1200" b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9" name="Espace réservé du texte 23">
            <a:extLst>
              <a:ext uri="{FF2B5EF4-FFF2-40B4-BE49-F238E27FC236}">
                <a16:creationId xmlns:a16="http://schemas.microsoft.com/office/drawing/2014/main" id="{65791B0D-4B27-D905-2228-7D14D34BB32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624553" y="-552486"/>
            <a:ext cx="2160000" cy="521127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 anchor="ctr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3600"/>
            </a:lvl1pPr>
            <a:lvl2pPr marL="0" indent="0" algn="l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800"/>
              </a:spcBef>
              <a:buNone/>
              <a:defRPr sz="1400" b="1"/>
            </a:lvl3pPr>
            <a:lvl4pPr marL="0" indent="0" algn="l">
              <a:buNone/>
              <a:defRPr sz="1200" b="0"/>
            </a:lvl4pPr>
            <a:lvl5pPr marL="0" indent="0" algn="l">
              <a:buNone/>
              <a:defRPr sz="1200" b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10" name="Espace réservé du texte 23">
            <a:extLst>
              <a:ext uri="{FF2B5EF4-FFF2-40B4-BE49-F238E27FC236}">
                <a16:creationId xmlns:a16="http://schemas.microsoft.com/office/drawing/2014/main" id="{8DBDDD8A-382E-7697-8C2B-EDF7F568881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175789" y="2339880"/>
            <a:ext cx="2160000" cy="521127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 anchor="ctr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3600"/>
            </a:lvl1pPr>
            <a:lvl2pPr marL="0" indent="0" algn="l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800"/>
              </a:spcBef>
              <a:buNone/>
              <a:defRPr sz="1400" b="1"/>
            </a:lvl3pPr>
            <a:lvl4pPr marL="0" indent="0" algn="l">
              <a:buNone/>
              <a:defRPr sz="1200" b="0"/>
            </a:lvl4pPr>
            <a:lvl5pPr marL="0" indent="0" algn="l">
              <a:buNone/>
              <a:defRPr sz="1200" b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12" name="Espace réservé du texte 23">
            <a:extLst>
              <a:ext uri="{FF2B5EF4-FFF2-40B4-BE49-F238E27FC236}">
                <a16:creationId xmlns:a16="http://schemas.microsoft.com/office/drawing/2014/main" id="{D4F90805-0601-FE89-FD60-120CEDC3A29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016000" y="2728490"/>
            <a:ext cx="2160000" cy="521127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 anchor="t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buNone/>
              <a:defRPr sz="1200" b="0"/>
            </a:lvl4pPr>
            <a:lvl5pPr marL="0" indent="0" algn="ctr">
              <a:buNone/>
              <a:defRPr sz="1200" b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2827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mparaisons +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9E6164-C39B-4A12-3210-60C3F3DC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DF4764-503E-26F2-0085-497BAEF4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30AAEC1-AF1A-29A9-CA28-8CFBEBDBF8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8387" y="1808163"/>
            <a:ext cx="5745600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1" name="Espace réservé du texte 23">
            <a:extLst>
              <a:ext uri="{FF2B5EF4-FFF2-40B4-BE49-F238E27FC236}">
                <a16:creationId xmlns:a16="http://schemas.microsoft.com/office/drawing/2014/main" id="{65D5F835-FB9A-2CAD-D98D-1EE23B7DDB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424" y="3159610"/>
            <a:ext cx="5545526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wrap="square"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pour une image  3">
            <a:extLst>
              <a:ext uri="{FF2B5EF4-FFF2-40B4-BE49-F238E27FC236}">
                <a16:creationId xmlns:a16="http://schemas.microsoft.com/office/drawing/2014/main" id="{D9DEA29F-A457-9BCB-42C1-682F5ACB4D5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178013" y="1808163"/>
            <a:ext cx="5745600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7" name="Espace réservé du texte 23">
            <a:extLst>
              <a:ext uri="{FF2B5EF4-FFF2-40B4-BE49-F238E27FC236}">
                <a16:creationId xmlns:a16="http://schemas.microsoft.com/office/drawing/2014/main" id="{BAFECF4C-3261-3FB2-58E7-8FEB56F7D03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78050" y="3159610"/>
            <a:ext cx="5545526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wrap="square"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32E8FDB-1B6B-82DD-9AE6-D5814F77D51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358870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mparaisons +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9E6164-C39B-4A12-3210-60C3F3DC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DF4764-503E-26F2-0085-497BAEF4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30AAEC1-AF1A-29A9-CA28-8CFBEBDBF8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1087" y="1808163"/>
            <a:ext cx="3780000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1" name="Espace réservé du texte 23">
            <a:extLst>
              <a:ext uri="{FF2B5EF4-FFF2-40B4-BE49-F238E27FC236}">
                <a16:creationId xmlns:a16="http://schemas.microsoft.com/office/drawing/2014/main" id="{65D5F835-FB9A-2CAD-D98D-1EE23B7DDB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1087" y="3159610"/>
            <a:ext cx="3600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wrap="square"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19" name="Espace réservé pour une image  3">
            <a:extLst>
              <a:ext uri="{FF2B5EF4-FFF2-40B4-BE49-F238E27FC236}">
                <a16:creationId xmlns:a16="http://schemas.microsoft.com/office/drawing/2014/main" id="{40169BBA-A21E-0C1C-6567-1A4C2C76B78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206000" y="1808163"/>
            <a:ext cx="3780000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0" name="Espace réservé pour une image  3">
            <a:extLst>
              <a:ext uri="{FF2B5EF4-FFF2-40B4-BE49-F238E27FC236}">
                <a16:creationId xmlns:a16="http://schemas.microsoft.com/office/drawing/2014/main" id="{C71FCC57-583B-3184-7E67-34DBCDED9FF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134088" y="1808163"/>
            <a:ext cx="3780000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2" name="Espace réservé du texte 23">
            <a:extLst>
              <a:ext uri="{FF2B5EF4-FFF2-40B4-BE49-F238E27FC236}">
                <a16:creationId xmlns:a16="http://schemas.microsoft.com/office/drawing/2014/main" id="{400BEEA7-4C43-A358-351C-5321D3D115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96000" y="3159610"/>
            <a:ext cx="3600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wrap="square"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23" name="Espace réservé du texte 23">
            <a:extLst>
              <a:ext uri="{FF2B5EF4-FFF2-40B4-BE49-F238E27FC236}">
                <a16:creationId xmlns:a16="http://schemas.microsoft.com/office/drawing/2014/main" id="{89317DB9-F769-ADCA-7AE8-61C4E9C3174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20525" y="3159610"/>
            <a:ext cx="3600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wrap="square"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00B0AF4C-45AD-F9E5-1087-B47F40538EF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534408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mparaisons +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9E6164-C39B-4A12-3210-60C3F3DC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DF4764-503E-26F2-0085-497BAEF4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30AAEC1-AF1A-29A9-CA28-8CFBEBDBF8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1087" y="1808163"/>
            <a:ext cx="2773164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1" name="Espace réservé du texte 23">
            <a:extLst>
              <a:ext uri="{FF2B5EF4-FFF2-40B4-BE49-F238E27FC236}">
                <a16:creationId xmlns:a16="http://schemas.microsoft.com/office/drawing/2014/main" id="{65D5F835-FB9A-2CAD-D98D-1EE23B7DDB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1475" y="3159610"/>
            <a:ext cx="2592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19" name="Espace réservé pour une image  3">
            <a:extLst>
              <a:ext uri="{FF2B5EF4-FFF2-40B4-BE49-F238E27FC236}">
                <a16:creationId xmlns:a16="http://schemas.microsoft.com/office/drawing/2014/main" id="{40169BBA-A21E-0C1C-6567-1A4C2C76B78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33643" y="1808163"/>
            <a:ext cx="2773164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0" name="Espace réservé pour une image  3">
            <a:extLst>
              <a:ext uri="{FF2B5EF4-FFF2-40B4-BE49-F238E27FC236}">
                <a16:creationId xmlns:a16="http://schemas.microsoft.com/office/drawing/2014/main" id="{C71FCC57-583B-3184-7E67-34DBCDED9FF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85195" y="1808163"/>
            <a:ext cx="2773164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1" name="Espace réservé pour une image  3">
            <a:extLst>
              <a:ext uri="{FF2B5EF4-FFF2-40B4-BE49-F238E27FC236}">
                <a16:creationId xmlns:a16="http://schemas.microsoft.com/office/drawing/2014/main" id="{1584A411-72EA-6862-5517-C9DF9670530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137751" y="1808163"/>
            <a:ext cx="2773164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2" name="Espace réservé du texte 23">
            <a:extLst>
              <a:ext uri="{FF2B5EF4-FFF2-40B4-BE49-F238E27FC236}">
                <a16:creationId xmlns:a16="http://schemas.microsoft.com/office/drawing/2014/main" id="{400BEEA7-4C43-A358-351C-5321D3D115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24225" y="3159610"/>
            <a:ext cx="2592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23" name="Espace réservé du texte 23">
            <a:extLst>
              <a:ext uri="{FF2B5EF4-FFF2-40B4-BE49-F238E27FC236}">
                <a16:creationId xmlns:a16="http://schemas.microsoft.com/office/drawing/2014/main" id="{89317DB9-F769-ADCA-7AE8-61C4E9C3174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75777" y="3159610"/>
            <a:ext cx="2592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EF4FF2-0D95-42B4-4697-80FBA9143CD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227329" y="3159610"/>
            <a:ext cx="2592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0079EFA4-9597-A228-4D2E-CC121044AB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3978916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8B21EA-0F3F-611C-ED7B-401AE6420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25625"/>
            <a:ext cx="5545138" cy="41417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6FA0FD-23C7-9165-6DD1-E0C5D508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DD53FCAB-E051-B896-5B7E-492801971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graphique 4">
            <a:extLst>
              <a:ext uri="{FF2B5EF4-FFF2-40B4-BE49-F238E27FC236}">
                <a16:creationId xmlns:a16="http://schemas.microsoft.com/office/drawing/2014/main" id="{9B999FA0-23C5-DFC0-F7AB-DD3E4635CB2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54750" y="1808163"/>
            <a:ext cx="5565775" cy="4141787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45E346E7-0EFB-19E1-F56F-8C26C9867A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435683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6FA0FD-23C7-9165-6DD1-E0C5D508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5" name="Espace réservé du graphique 4">
            <a:extLst>
              <a:ext uri="{FF2B5EF4-FFF2-40B4-BE49-F238E27FC236}">
                <a16:creationId xmlns:a16="http://schemas.microsoft.com/office/drawing/2014/main" id="{9B999FA0-23C5-DFC0-F7AB-DD3E4635CB2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1476" y="1808163"/>
            <a:ext cx="11449050" cy="4141787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8DCE65A-49FE-FADB-4914-4BE3DDBC6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75F31991-6E8E-B80F-409B-10C203279C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7788398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2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6FA0FD-23C7-9165-6DD1-E0C5D508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DD53FCAB-E051-B896-5B7E-492801971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graphique 4">
            <a:extLst>
              <a:ext uri="{FF2B5EF4-FFF2-40B4-BE49-F238E27FC236}">
                <a16:creationId xmlns:a16="http://schemas.microsoft.com/office/drawing/2014/main" id="{9B999FA0-23C5-DFC0-F7AB-DD3E4635CB2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54750" y="1808163"/>
            <a:ext cx="5565776" cy="4141787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" name="Espace réservé du graphique 4">
            <a:extLst>
              <a:ext uri="{FF2B5EF4-FFF2-40B4-BE49-F238E27FC236}">
                <a16:creationId xmlns:a16="http://schemas.microsoft.com/office/drawing/2014/main" id="{A884FAB8-9C8E-E892-DB95-8C18446BF4D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71475" y="1808163"/>
            <a:ext cx="5565776" cy="4141787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E56DD104-3F80-940A-E90E-635DDE2E9E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999266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Texte +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8B21EA-0F3F-611C-ED7B-401AE6420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25625"/>
            <a:ext cx="5545138" cy="412523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6FA0FD-23C7-9165-6DD1-E0C5D508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DD53FCAB-E051-B896-5B7E-492801971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4" name="Espace réservé du tableau 3">
            <a:extLst>
              <a:ext uri="{FF2B5EF4-FFF2-40B4-BE49-F238E27FC236}">
                <a16:creationId xmlns:a16="http://schemas.microsoft.com/office/drawing/2014/main" id="{3A92224A-AE47-23C2-C819-D0A7BDF3DED9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54749" y="1808163"/>
            <a:ext cx="5565775" cy="4141787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3A585ABC-3E04-4ACA-22BB-1E9DF63BEB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905896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6FA0FD-23C7-9165-6DD1-E0C5D508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DD53FCAB-E051-B896-5B7E-492801971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4" name="Espace réservé du tableau 3">
            <a:extLst>
              <a:ext uri="{FF2B5EF4-FFF2-40B4-BE49-F238E27FC236}">
                <a16:creationId xmlns:a16="http://schemas.microsoft.com/office/drawing/2014/main" id="{3A92224A-AE47-23C2-C819-D0A7BDF3DED9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71475" y="1808163"/>
            <a:ext cx="11449049" cy="4141787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8DBDAFBF-06F3-6D54-A5D7-60A1C9AADC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543980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9E6164-C39B-4A12-3210-60C3F3DC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DF4764-503E-26F2-0085-497BAEF4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4502549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C38328-135F-5D04-1CB2-7EE1F6D8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1872120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fi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que 4">
            <a:extLst>
              <a:ext uri="{FF2B5EF4-FFF2-40B4-BE49-F238E27FC236}">
                <a16:creationId xmlns:a16="http://schemas.microsoft.com/office/drawing/2014/main" id="{B792D0BF-5E52-A1EF-048F-70A8E3785E52}"/>
              </a:ext>
            </a:extLst>
          </p:cNvPr>
          <p:cNvGrpSpPr/>
          <p:nvPr userDrawn="1"/>
        </p:nvGrpSpPr>
        <p:grpSpPr>
          <a:xfrm>
            <a:off x="2239510" y="1089026"/>
            <a:ext cx="7712981" cy="4820613"/>
            <a:chOff x="-1419897" y="1429896"/>
            <a:chExt cx="1424939" cy="890587"/>
          </a:xfrm>
          <a:solidFill>
            <a:schemeClr val="tx1">
              <a:alpha val="10000"/>
            </a:schemeClr>
          </a:solidFill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F0BFE199-5BA4-5340-EC01-C1EBE007239D}"/>
                </a:ext>
              </a:extLst>
            </p:cNvPr>
            <p:cNvSpPr/>
            <p:nvPr/>
          </p:nvSpPr>
          <p:spPr>
            <a:xfrm>
              <a:off x="-1419897" y="1429896"/>
              <a:ext cx="356234" cy="356235"/>
            </a:xfrm>
            <a:custGeom>
              <a:avLst/>
              <a:gdLst>
                <a:gd name="connsiteX0" fmla="*/ 356235 w 356234"/>
                <a:gd name="connsiteY0" fmla="*/ 178118 h 356235"/>
                <a:gd name="connsiteX1" fmla="*/ 178118 w 356234"/>
                <a:gd name="connsiteY1" fmla="*/ 356235 h 356235"/>
                <a:gd name="connsiteX2" fmla="*/ 0 w 356234"/>
                <a:gd name="connsiteY2" fmla="*/ 178118 h 356235"/>
                <a:gd name="connsiteX3" fmla="*/ 178118 w 356234"/>
                <a:gd name="connsiteY3" fmla="*/ 0 h 356235"/>
                <a:gd name="connsiteX4" fmla="*/ 356235 w 356234"/>
                <a:gd name="connsiteY4" fmla="*/ 178118 h 3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234" h="356235">
                  <a:moveTo>
                    <a:pt x="356235" y="178118"/>
                  </a:moveTo>
                  <a:cubicBezTo>
                    <a:pt x="356235" y="276489"/>
                    <a:pt x="276489" y="356235"/>
                    <a:pt x="178118" y="356235"/>
                  </a:cubicBezTo>
                  <a:cubicBezTo>
                    <a:pt x="79746" y="356235"/>
                    <a:pt x="0" y="276489"/>
                    <a:pt x="0" y="178118"/>
                  </a:cubicBezTo>
                  <a:cubicBezTo>
                    <a:pt x="0" y="79746"/>
                    <a:pt x="79746" y="0"/>
                    <a:pt x="178118" y="0"/>
                  </a:cubicBezTo>
                  <a:cubicBezTo>
                    <a:pt x="276489" y="0"/>
                    <a:pt x="356235" y="79746"/>
                    <a:pt x="356235" y="1781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dirty="0"/>
            </a:p>
          </p:txBody>
        </p:sp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82B98B58-3D59-C2FF-FBC7-9E06606231C5}"/>
                </a:ext>
              </a:extLst>
            </p:cNvPr>
            <p:cNvSpPr/>
            <p:nvPr/>
          </p:nvSpPr>
          <p:spPr>
            <a:xfrm>
              <a:off x="-885544" y="1429896"/>
              <a:ext cx="356234" cy="356235"/>
            </a:xfrm>
            <a:custGeom>
              <a:avLst/>
              <a:gdLst>
                <a:gd name="connsiteX0" fmla="*/ 356235 w 356234"/>
                <a:gd name="connsiteY0" fmla="*/ 178118 h 356235"/>
                <a:gd name="connsiteX1" fmla="*/ 178118 w 356234"/>
                <a:gd name="connsiteY1" fmla="*/ 356235 h 356235"/>
                <a:gd name="connsiteX2" fmla="*/ 0 w 356234"/>
                <a:gd name="connsiteY2" fmla="*/ 178118 h 356235"/>
                <a:gd name="connsiteX3" fmla="*/ 178118 w 356234"/>
                <a:gd name="connsiteY3" fmla="*/ 0 h 356235"/>
                <a:gd name="connsiteX4" fmla="*/ 356235 w 356234"/>
                <a:gd name="connsiteY4" fmla="*/ 178118 h 3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234" h="356235">
                  <a:moveTo>
                    <a:pt x="356235" y="178118"/>
                  </a:moveTo>
                  <a:cubicBezTo>
                    <a:pt x="356235" y="276489"/>
                    <a:pt x="276489" y="356235"/>
                    <a:pt x="178118" y="356235"/>
                  </a:cubicBezTo>
                  <a:cubicBezTo>
                    <a:pt x="79746" y="356235"/>
                    <a:pt x="0" y="276489"/>
                    <a:pt x="0" y="178118"/>
                  </a:cubicBezTo>
                  <a:cubicBezTo>
                    <a:pt x="0" y="79746"/>
                    <a:pt x="79746" y="0"/>
                    <a:pt x="178118" y="0"/>
                  </a:cubicBezTo>
                  <a:cubicBezTo>
                    <a:pt x="276489" y="0"/>
                    <a:pt x="356235" y="79746"/>
                    <a:pt x="356235" y="1781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dirty="0"/>
            </a:p>
          </p:txBody>
        </p:sp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96FB5A5D-9FC3-E404-C2DE-E7D5E252945F}"/>
                </a:ext>
              </a:extLst>
            </p:cNvPr>
            <p:cNvSpPr/>
            <p:nvPr/>
          </p:nvSpPr>
          <p:spPr>
            <a:xfrm>
              <a:off x="-1153197" y="1964248"/>
              <a:ext cx="356235" cy="356235"/>
            </a:xfrm>
            <a:custGeom>
              <a:avLst/>
              <a:gdLst>
                <a:gd name="connsiteX0" fmla="*/ 356235 w 356235"/>
                <a:gd name="connsiteY0" fmla="*/ 178118 h 356235"/>
                <a:gd name="connsiteX1" fmla="*/ 178117 w 356235"/>
                <a:gd name="connsiteY1" fmla="*/ 356235 h 356235"/>
                <a:gd name="connsiteX2" fmla="*/ 0 w 356235"/>
                <a:gd name="connsiteY2" fmla="*/ 178118 h 356235"/>
                <a:gd name="connsiteX3" fmla="*/ 178117 w 356235"/>
                <a:gd name="connsiteY3" fmla="*/ 0 h 356235"/>
                <a:gd name="connsiteX4" fmla="*/ 356235 w 356235"/>
                <a:gd name="connsiteY4" fmla="*/ 178118 h 3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235" h="356235">
                  <a:moveTo>
                    <a:pt x="356235" y="178118"/>
                  </a:moveTo>
                  <a:cubicBezTo>
                    <a:pt x="356235" y="276225"/>
                    <a:pt x="276225" y="356235"/>
                    <a:pt x="178117" y="356235"/>
                  </a:cubicBezTo>
                  <a:cubicBezTo>
                    <a:pt x="80010" y="356235"/>
                    <a:pt x="0" y="276225"/>
                    <a:pt x="0" y="178118"/>
                  </a:cubicBezTo>
                  <a:cubicBezTo>
                    <a:pt x="0" y="80010"/>
                    <a:pt x="80010" y="0"/>
                    <a:pt x="178117" y="0"/>
                  </a:cubicBezTo>
                  <a:cubicBezTo>
                    <a:pt x="277178" y="0"/>
                    <a:pt x="356235" y="80010"/>
                    <a:pt x="356235" y="1781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dirty="0"/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5AE46258-42EF-83DD-3CD4-C26E42D7268A}"/>
                </a:ext>
              </a:extLst>
            </p:cNvPr>
            <p:cNvSpPr/>
            <p:nvPr/>
          </p:nvSpPr>
          <p:spPr>
            <a:xfrm>
              <a:off x="-617892" y="1964248"/>
              <a:ext cx="356234" cy="356235"/>
            </a:xfrm>
            <a:custGeom>
              <a:avLst/>
              <a:gdLst>
                <a:gd name="connsiteX0" fmla="*/ 356235 w 356234"/>
                <a:gd name="connsiteY0" fmla="*/ 178118 h 356235"/>
                <a:gd name="connsiteX1" fmla="*/ 178118 w 356234"/>
                <a:gd name="connsiteY1" fmla="*/ 356235 h 356235"/>
                <a:gd name="connsiteX2" fmla="*/ 0 w 356234"/>
                <a:gd name="connsiteY2" fmla="*/ 178118 h 356235"/>
                <a:gd name="connsiteX3" fmla="*/ 178118 w 356234"/>
                <a:gd name="connsiteY3" fmla="*/ 0 h 356235"/>
                <a:gd name="connsiteX4" fmla="*/ 356235 w 356234"/>
                <a:gd name="connsiteY4" fmla="*/ 178118 h 3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234" h="356235">
                  <a:moveTo>
                    <a:pt x="356235" y="178118"/>
                  </a:moveTo>
                  <a:cubicBezTo>
                    <a:pt x="356235" y="276489"/>
                    <a:pt x="276489" y="356235"/>
                    <a:pt x="178118" y="356235"/>
                  </a:cubicBezTo>
                  <a:cubicBezTo>
                    <a:pt x="79746" y="356235"/>
                    <a:pt x="0" y="276489"/>
                    <a:pt x="0" y="178118"/>
                  </a:cubicBezTo>
                  <a:cubicBezTo>
                    <a:pt x="0" y="79746"/>
                    <a:pt x="79746" y="0"/>
                    <a:pt x="178118" y="0"/>
                  </a:cubicBezTo>
                  <a:cubicBezTo>
                    <a:pt x="276489" y="0"/>
                    <a:pt x="356235" y="79746"/>
                    <a:pt x="356235" y="1781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dirty="0"/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4A5AD04F-E3B9-DC59-E96D-AB71035593FC}"/>
                </a:ext>
              </a:extLst>
            </p:cNvPr>
            <p:cNvSpPr/>
            <p:nvPr/>
          </p:nvSpPr>
          <p:spPr>
            <a:xfrm>
              <a:off x="-351192" y="1429896"/>
              <a:ext cx="356234" cy="356235"/>
            </a:xfrm>
            <a:custGeom>
              <a:avLst/>
              <a:gdLst>
                <a:gd name="connsiteX0" fmla="*/ 356235 w 356234"/>
                <a:gd name="connsiteY0" fmla="*/ 178118 h 356235"/>
                <a:gd name="connsiteX1" fmla="*/ 178118 w 356234"/>
                <a:gd name="connsiteY1" fmla="*/ 356235 h 356235"/>
                <a:gd name="connsiteX2" fmla="*/ 0 w 356234"/>
                <a:gd name="connsiteY2" fmla="*/ 178118 h 356235"/>
                <a:gd name="connsiteX3" fmla="*/ 178118 w 356234"/>
                <a:gd name="connsiteY3" fmla="*/ 0 h 356235"/>
                <a:gd name="connsiteX4" fmla="*/ 356235 w 356234"/>
                <a:gd name="connsiteY4" fmla="*/ 178118 h 3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234" h="356235">
                  <a:moveTo>
                    <a:pt x="356235" y="178118"/>
                  </a:moveTo>
                  <a:cubicBezTo>
                    <a:pt x="356235" y="276225"/>
                    <a:pt x="276225" y="356235"/>
                    <a:pt x="178118" y="356235"/>
                  </a:cubicBezTo>
                  <a:cubicBezTo>
                    <a:pt x="80010" y="356235"/>
                    <a:pt x="0" y="276225"/>
                    <a:pt x="0" y="178118"/>
                  </a:cubicBezTo>
                  <a:cubicBezTo>
                    <a:pt x="0" y="80010"/>
                    <a:pt x="80010" y="0"/>
                    <a:pt x="178118" y="0"/>
                  </a:cubicBezTo>
                  <a:cubicBezTo>
                    <a:pt x="276225" y="0"/>
                    <a:pt x="356235" y="80010"/>
                    <a:pt x="356235" y="1781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dirty="0"/>
            </a:p>
          </p:txBody>
        </p:sp>
      </p:grpSp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DB2BC43A-2708-A743-15A4-847DE65A30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47850" y="3257705"/>
            <a:ext cx="8496300" cy="545790"/>
          </a:xfrm>
        </p:spPr>
        <p:txBody>
          <a:bodyPr rIns="180000" anchor="ctr">
            <a:spAutoFit/>
          </a:bodyPr>
          <a:lstStyle>
            <a:lvl1pPr marL="0" indent="0" algn="ctr"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400"/>
              </a:spcBef>
              <a:buNone/>
              <a:defRPr sz="1000" b="0">
                <a:solidFill>
                  <a:schemeClr val="bg1"/>
                </a:solidFill>
              </a:defRPr>
            </a:lvl2pPr>
            <a:lvl3pPr marL="0" indent="0" algn="ctr">
              <a:spcBef>
                <a:spcPts val="400"/>
              </a:spcBef>
              <a:buNone/>
              <a:defRPr sz="1000">
                <a:solidFill>
                  <a:schemeClr val="bg1"/>
                </a:solidFill>
              </a:defRPr>
            </a:lvl3pPr>
            <a:lvl4pPr marL="539750" indent="0" algn="r">
              <a:buNone/>
              <a:defRPr sz="1400"/>
            </a:lvl4pPr>
            <a:lvl5pPr marL="809625" indent="0" algn="r">
              <a:buNone/>
              <a:defRPr sz="14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619F83F-027C-BCE7-88E4-F33C923CAA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5576" y="6324913"/>
            <a:ext cx="1350000" cy="202041"/>
          </a:xfrm>
          <a:prstGeom prst="rect">
            <a:avLst/>
          </a:prstGeom>
        </p:spPr>
      </p:pic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B6664214-22D7-F884-4FE6-B1089C4B9E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47850" y="5783751"/>
            <a:ext cx="8496300" cy="166199"/>
          </a:xfrm>
        </p:spPr>
        <p:txBody>
          <a:bodyPr rIns="180000" anchor="ctr">
            <a:spAutoFit/>
          </a:bodyPr>
          <a:lstStyle>
            <a:lvl1pPr marL="0" indent="0" algn="ctr"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400"/>
              </a:spcBef>
              <a:buNone/>
              <a:defRPr sz="1000" b="0">
                <a:solidFill>
                  <a:schemeClr val="bg1"/>
                </a:solidFill>
              </a:defRPr>
            </a:lvl2pPr>
            <a:lvl3pPr marL="0" indent="0" algn="ctr">
              <a:spcBef>
                <a:spcPts val="400"/>
              </a:spcBef>
              <a:buNone/>
              <a:defRPr sz="1000">
                <a:solidFill>
                  <a:schemeClr val="bg1"/>
                </a:solidFill>
              </a:defRPr>
            </a:lvl3pPr>
            <a:lvl4pPr marL="539750" indent="0" algn="r">
              <a:buNone/>
              <a:defRPr sz="1400"/>
            </a:lvl4pPr>
            <a:lvl5pPr marL="809625" indent="0" algn="r">
              <a:buNone/>
              <a:defRPr sz="1400"/>
            </a:lvl5pPr>
          </a:lstStyle>
          <a:p>
            <a:pPr lvl="0"/>
            <a:r>
              <a:rPr lang="fr-FR" dirty="0" err="1"/>
              <a:t>awex.be</a:t>
            </a:r>
            <a:endParaRPr lang="fr-FR" dirty="0"/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7F531042-1CDE-261F-DC76-FE9FBABF394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4424" y="6064276"/>
            <a:ext cx="882000" cy="67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8266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609600" y="1600201"/>
            <a:ext cx="5384800" cy="39719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197600" y="1600202"/>
            <a:ext cx="5384800" cy="397192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B8F07718-5D9A-4F06-C292-649FC0ED3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804285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09600" y="1600201"/>
            <a:ext cx="10972800" cy="376237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783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>
            <a:alpha val="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62A9691-C6E4-02D2-4E47-C80DF846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8300"/>
            <a:ext cx="11449050" cy="60939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/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D976E3-62BE-E5FA-EFDE-CB50CE76E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1825625"/>
            <a:ext cx="11449050" cy="41243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8A83D1-BA8F-CE21-585D-4EFAD456C5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049" y="6340292"/>
            <a:ext cx="623784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921098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3" r:id="rId3"/>
    <p:sldLayoutId id="2147483662" r:id="rId4"/>
    <p:sldLayoutId id="2147483661" r:id="rId5"/>
    <p:sldLayoutId id="2147483664" r:id="rId6"/>
    <p:sldLayoutId id="2147483674" r:id="rId7"/>
    <p:sldLayoutId id="2147483660" r:id="rId8"/>
    <p:sldLayoutId id="2147483670" r:id="rId9"/>
    <p:sldLayoutId id="2147483668" r:id="rId10"/>
    <p:sldLayoutId id="2147483671" r:id="rId11"/>
    <p:sldLayoutId id="2147483652" r:id="rId12"/>
    <p:sldLayoutId id="2147483653" r:id="rId13"/>
    <p:sldLayoutId id="2147483654" r:id="rId14"/>
    <p:sldLayoutId id="2147483677" r:id="rId15"/>
    <p:sldLayoutId id="2147483675" r:id="rId16"/>
    <p:sldLayoutId id="2147483676" r:id="rId17"/>
    <p:sldLayoutId id="2147483673" r:id="rId18"/>
    <p:sldLayoutId id="2147483678" r:id="rId19"/>
    <p:sldLayoutId id="2147483680" r:id="rId20"/>
    <p:sldLayoutId id="2147483682" r:id="rId21"/>
    <p:sldLayoutId id="2147483679" r:id="rId22"/>
    <p:sldLayoutId id="2147483681" r:id="rId23"/>
    <p:sldLayoutId id="2147483667" r:id="rId24"/>
    <p:sldLayoutId id="2147483655" r:id="rId25"/>
    <p:sldLayoutId id="2147483672" r:id="rId26"/>
    <p:sldLayoutId id="2147483686" r:id="rId27"/>
    <p:sldLayoutId id="2147483687" r:id="rId2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chemeClr val="accent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None/>
        <a:defRPr sz="16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177800" indent="-17780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355600" indent="-17780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00" b="0" kern="1200">
          <a:solidFill>
            <a:schemeClr val="accent2"/>
          </a:solidFill>
          <a:latin typeface="+mn-lt"/>
          <a:ea typeface="+mn-ea"/>
          <a:cs typeface="+mn-cs"/>
        </a:defRPr>
      </a:lvl4pPr>
      <a:lvl5pPr marL="533400" indent="-17780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723900" indent="-1905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accent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4" pos="3727" userDrawn="1">
          <p15:clr>
            <a:srgbClr val="F26B43"/>
          </p15:clr>
        </p15:guide>
        <p15:guide id="5" orient="horz" pos="4088" userDrawn="1">
          <p15:clr>
            <a:srgbClr val="F26B43"/>
          </p15:clr>
        </p15:guide>
        <p15:guide id="6" orient="horz" pos="2047" userDrawn="1">
          <p15:clr>
            <a:srgbClr val="F26B43"/>
          </p15:clr>
        </p15:guide>
        <p15:guide id="7" pos="3940" userDrawn="1">
          <p15:clr>
            <a:srgbClr val="F26B43"/>
          </p15:clr>
        </p15:guide>
        <p15:guide id="8" orient="horz" pos="3748" userDrawn="1">
          <p15:clr>
            <a:srgbClr val="F26B43"/>
          </p15:clr>
        </p15:guide>
        <p15:guide id="9" pos="7446" userDrawn="1">
          <p15:clr>
            <a:srgbClr val="F26B43"/>
          </p15:clr>
        </p15:guide>
        <p15:guide id="10" orient="horz" pos="232" userDrawn="1">
          <p15:clr>
            <a:srgbClr val="F26B43"/>
          </p15:clr>
        </p15:guide>
        <p15:guide id="11" pos="2094" userDrawn="1">
          <p15:clr>
            <a:srgbClr val="F26B43"/>
          </p15:clr>
        </p15:guide>
        <p15:guide id="12" pos="1867" userDrawn="1">
          <p15:clr>
            <a:srgbClr val="F26B43"/>
          </p15:clr>
        </p15:guide>
        <p15:guide id="13" pos="5586" userDrawn="1">
          <p15:clr>
            <a:srgbClr val="F26B43"/>
          </p15:clr>
        </p15:guide>
        <p15:guide id="14" pos="5813" userDrawn="1">
          <p15:clr>
            <a:srgbClr val="F26B43"/>
          </p15:clr>
        </p15:guide>
        <p15:guide id="15" orient="horz" pos="1139" userDrawn="1">
          <p15:clr>
            <a:srgbClr val="F26B43"/>
          </p15:clr>
        </p15:guide>
        <p15:guide id="16" orient="horz" pos="686" userDrawn="1">
          <p15:clr>
            <a:srgbClr val="F26B43"/>
          </p15:clr>
        </p15:guide>
        <p15:guide id="17" orient="horz" pos="22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7" Type="http://schemas.openxmlformats.org/officeDocument/2006/relationships/chart" Target="../charts/chart1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7" Type="http://schemas.openxmlformats.org/officeDocument/2006/relationships/chart" Target="../charts/chart1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6" Type="http://schemas.openxmlformats.org/officeDocument/2006/relationships/chart" Target="../charts/chart22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7" Type="http://schemas.openxmlformats.org/officeDocument/2006/relationships/chart" Target="../charts/chart2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6" Type="http://schemas.openxmlformats.org/officeDocument/2006/relationships/chart" Target="../charts/chart26.xml"/><Relationship Id="rId5" Type="http://schemas.openxmlformats.org/officeDocument/2006/relationships/chart" Target="../charts/chart25.xml"/><Relationship Id="rId4" Type="http://schemas.openxmlformats.org/officeDocument/2006/relationships/chart" Target="../charts/char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B79D8E-C2C9-4716-5EBA-26C3F8C26D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59" y="609336"/>
            <a:ext cx="9501352" cy="1107996"/>
          </a:xfrm>
        </p:spPr>
        <p:txBody>
          <a:bodyPr/>
          <a:lstStyle/>
          <a:p>
            <a:r>
              <a:rPr lang="fr-BE" sz="4000" dirty="0"/>
              <a:t>EVOLUTION DES EXPORTATIONS WALLONNES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9F6469D-1369-084C-9F80-837856FE1C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93" y="1876791"/>
            <a:ext cx="8496300" cy="332399"/>
          </a:xfrm>
        </p:spPr>
        <p:txBody>
          <a:bodyPr/>
          <a:lstStyle/>
          <a:p>
            <a:r>
              <a:rPr lang="fr-FR" sz="2400" dirty="0"/>
              <a:t>Chiffres-clés et tendances au 1</a:t>
            </a:r>
            <a:r>
              <a:rPr lang="fr-FR" sz="2400" baseline="30000" dirty="0"/>
              <a:t>er</a:t>
            </a:r>
            <a:r>
              <a:rPr lang="fr-FR" sz="2400" dirty="0"/>
              <a:t> semestre 2024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4E6E9EE-C628-0388-9885-A43FCB9485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BE" dirty="0"/>
              <a:t>Pascale DELCOMMINETTE </a:t>
            </a:r>
          </a:p>
          <a:p>
            <a:pPr lvl="1"/>
            <a:r>
              <a:rPr lang="fr-BE" dirty="0"/>
              <a:t>ADMINISTRATRICE GENERALE</a:t>
            </a:r>
          </a:p>
          <a:p>
            <a:pPr lvl="2"/>
            <a:r>
              <a:rPr lang="fr-BE" dirty="0"/>
              <a:t>Conseil d’administration 20 novembre 2024</a:t>
            </a:r>
          </a:p>
        </p:txBody>
      </p:sp>
    </p:spTree>
    <p:extLst>
      <p:ext uri="{BB962C8B-B14F-4D97-AF65-F5344CB8AC3E}">
        <p14:creationId xmlns:p14="http://schemas.microsoft.com/office/powerpoint/2010/main" val="222969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EB04348-F29B-D789-A08A-06CB8DC2B8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2103" y="1657541"/>
            <a:ext cx="11864898" cy="4042868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800" u="sng" dirty="0">
                <a:solidFill>
                  <a:srgbClr val="DC386B"/>
                </a:solidFill>
              </a:rPr>
              <a:t>Impact de la révision sur les résultats</a:t>
            </a:r>
          </a:p>
          <a:p>
            <a:pPr marL="622300" indent="-26162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fr-FR" sz="1600" b="1" dirty="0">
                <a:solidFill>
                  <a:schemeClr val="accent2"/>
                </a:solidFill>
                <a:latin typeface="+mn-lt"/>
              </a:rPr>
              <a:t>Le montant total exporté en 2023 par la Wallonie est maintenant de 57,0 milliards € au lieu de 53,7 milliards €.</a:t>
            </a:r>
            <a:endParaRPr lang="fr-FR" sz="1600" b="1" dirty="0">
              <a:solidFill>
                <a:schemeClr val="accent2"/>
              </a:solidFill>
              <a:latin typeface="+mn-lt"/>
              <a:cs typeface="Arial"/>
            </a:endParaRPr>
          </a:p>
          <a:p>
            <a:pPr marL="622300" indent="-261620">
              <a:lnSpc>
                <a:spcPct val="100000"/>
              </a:lnSpc>
              <a:spcBef>
                <a:spcPts val="900"/>
              </a:spcBef>
              <a:buFont typeface="Wingdings" panose="05000000000000000000" pitchFamily="2" charset="2"/>
              <a:buChar char="ü"/>
            </a:pPr>
            <a:r>
              <a:rPr lang="fr-FR" sz="1600" b="1" dirty="0">
                <a:solidFill>
                  <a:schemeClr val="accent2"/>
                </a:solidFill>
                <a:latin typeface="+mn-lt"/>
              </a:rPr>
              <a:t>La baisse des exportations en 2023 est désormais de 5,9% par rapport à 2022 au lieu de 11,8%, ce qui rapproche</a:t>
            </a:r>
            <a:br>
              <a:rPr lang="fr-FR" sz="1600" b="1" dirty="0">
                <a:solidFill>
                  <a:schemeClr val="accent2"/>
                </a:solidFill>
                <a:latin typeface="+mn-lt"/>
              </a:rPr>
            </a:br>
            <a:r>
              <a:rPr lang="fr-FR" sz="1600" b="1" dirty="0">
                <a:solidFill>
                  <a:schemeClr val="accent2"/>
                </a:solidFill>
                <a:latin typeface="+mn-lt"/>
              </a:rPr>
              <a:t>la Wallonie de la moyenne de la décroissance des exportations de la zone Euro20 (-3,1%) et du commerce mondial</a:t>
            </a:r>
            <a:br>
              <a:rPr lang="fr-FR" sz="1600" b="1" dirty="0">
                <a:solidFill>
                  <a:schemeClr val="accent2"/>
                </a:solidFill>
                <a:latin typeface="+mn-lt"/>
              </a:rPr>
            </a:br>
            <a:r>
              <a:rPr lang="fr-FR" sz="1600" b="1" dirty="0">
                <a:solidFill>
                  <a:schemeClr val="accent2"/>
                </a:solidFill>
                <a:latin typeface="+mn-lt"/>
              </a:rPr>
              <a:t>(-4,6%). Pour rappel, la moyenne belge en 2023 est  de –10,3%, avec une diminution de 12,2% pour la Flandre</a:t>
            </a:r>
            <a:br>
              <a:rPr lang="fr-FR" sz="1600" b="1" dirty="0">
                <a:solidFill>
                  <a:schemeClr val="accent2"/>
                </a:solidFill>
                <a:latin typeface="+mn-lt"/>
              </a:rPr>
            </a:br>
            <a:r>
              <a:rPr lang="fr-FR" sz="1600" b="1" dirty="0">
                <a:solidFill>
                  <a:schemeClr val="accent2"/>
                </a:solidFill>
                <a:latin typeface="+mn-lt"/>
              </a:rPr>
              <a:t>et une augmentation de 2,4% pour Bruxelles.</a:t>
            </a:r>
            <a:endParaRPr lang="fr-BE" sz="1600" b="1" dirty="0">
              <a:solidFill>
                <a:schemeClr val="accent2"/>
              </a:solidFill>
              <a:latin typeface="+mn-lt"/>
              <a:cs typeface="Arial"/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BE" sz="1700" dirty="0">
                <a:solidFill>
                  <a:schemeClr val="accent2"/>
                </a:solidFill>
              </a:rPr>
              <a:t>Les secteurs responsables de la révision à la hausse sont les </a:t>
            </a:r>
            <a:r>
              <a:rPr lang="fr-BE" sz="1700" dirty="0">
                <a:solidFill>
                  <a:srgbClr val="FF0000"/>
                </a:solidFill>
                <a:cs typeface="Calibri"/>
              </a:rPr>
              <a:t>produits pharmaceutiques </a:t>
            </a:r>
            <a:r>
              <a:rPr lang="fr-BE" sz="1700" dirty="0">
                <a:solidFill>
                  <a:schemeClr val="accent2"/>
                </a:solidFill>
              </a:rPr>
              <a:t>(+2,4 milliards €)</a:t>
            </a:r>
            <a:br>
              <a:rPr lang="fr-BE" sz="1700" dirty="0">
                <a:solidFill>
                  <a:schemeClr val="accent2"/>
                </a:solidFill>
              </a:rPr>
            </a:br>
            <a:r>
              <a:rPr lang="fr-BE" sz="1700" dirty="0">
                <a:solidFill>
                  <a:schemeClr val="accent2"/>
                </a:solidFill>
              </a:rPr>
              <a:t>et le </a:t>
            </a:r>
            <a:r>
              <a:rPr lang="fr-BE" sz="1700" dirty="0">
                <a:solidFill>
                  <a:srgbClr val="FF0000"/>
                </a:solidFill>
              </a:rPr>
              <a:t>matériel de transport </a:t>
            </a:r>
            <a:r>
              <a:rPr lang="fr-BE" sz="1700" dirty="0">
                <a:solidFill>
                  <a:schemeClr val="accent2"/>
                </a:solidFill>
              </a:rPr>
              <a:t>(+750 millions €).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BE" sz="1700" dirty="0">
                <a:solidFill>
                  <a:schemeClr val="accent2"/>
                </a:solidFill>
                <a:cs typeface="Calibri"/>
              </a:rPr>
              <a:t>Cela correspond aux exportations manquantes de 2 grandes multinationales actives dans ces secteurs identifiées en début d’année par l’AWEX (déclarations tardives et non rentrées auprès de la BNB), qui ont été maintenant pleinement attribuées à la Wallonie.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BE" sz="1700" dirty="0">
                <a:solidFill>
                  <a:schemeClr val="accent2"/>
                </a:solidFill>
                <a:cs typeface="Calibri"/>
              </a:rPr>
              <a:t>Sur le plan géographique, la révision touche principalement les </a:t>
            </a:r>
            <a:r>
              <a:rPr lang="fr-BE" sz="1700" dirty="0">
                <a:solidFill>
                  <a:srgbClr val="FF0000"/>
                </a:solidFill>
                <a:cs typeface="Calibri"/>
              </a:rPr>
              <a:t>Etats-Unis</a:t>
            </a:r>
            <a:r>
              <a:rPr lang="fr-BE" sz="1700" dirty="0">
                <a:solidFill>
                  <a:schemeClr val="accent2"/>
                </a:solidFill>
                <a:cs typeface="Calibri"/>
              </a:rPr>
              <a:t> qui voient les exportations wallonnes augmenter de 2,4 milliards € en 2023 (de 3,7 à 6,1 milliards €). Cette révision à la hausse concerne dans sa totalité les exportations de </a:t>
            </a:r>
            <a:r>
              <a:rPr lang="fr-BE" sz="1700" dirty="0">
                <a:solidFill>
                  <a:srgbClr val="FF0000"/>
                </a:solidFill>
                <a:cs typeface="Calibri"/>
              </a:rPr>
              <a:t>produits pharmaceutiques.</a:t>
            </a:r>
            <a:endParaRPr lang="fr-BE" sz="1700" dirty="0">
              <a:solidFill>
                <a:schemeClr val="accent2"/>
              </a:solidFill>
              <a:cs typeface="Calibri"/>
            </a:endParaRPr>
          </a:p>
          <a:p>
            <a:endParaRPr lang="fr-BE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167162D-8DDF-697B-B047-51DF298C7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87" y="370118"/>
            <a:ext cx="11340465" cy="434873"/>
          </a:xfrm>
        </p:spPr>
        <p:txBody>
          <a:bodyPr/>
          <a:lstStyle/>
          <a:p>
            <a:r>
              <a:rPr lang="fr-BE" sz="3200" dirty="0"/>
              <a:t>Retour sur les exportations wallonnes en 2023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04471171-DCD9-AF4B-CD87-867183ACCE89}"/>
              </a:ext>
            </a:extLst>
          </p:cNvPr>
          <p:cNvSpPr txBox="1">
            <a:spLocks/>
          </p:cNvSpPr>
          <p:nvPr/>
        </p:nvSpPr>
        <p:spPr>
          <a:xfrm>
            <a:off x="301559" y="804991"/>
            <a:ext cx="11340465" cy="59848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77800" indent="-1778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355600" indent="-1778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533400" indent="-1778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723900" indent="-1905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2000" dirty="0"/>
              <a:t>La BNB a fortement révisé à la hausse les exportations wallonnes en 2023 : +3,3 milliards € </a:t>
            </a:r>
            <a:r>
              <a:rPr lang="fr-BE" sz="2000" i="1" dirty="0"/>
              <a:t>(rappel : interpellation par l'AWEX sur les soucis d'enregistrement des exportations)</a:t>
            </a:r>
          </a:p>
        </p:txBody>
      </p:sp>
    </p:spTree>
    <p:extLst>
      <p:ext uri="{BB962C8B-B14F-4D97-AF65-F5344CB8AC3E}">
        <p14:creationId xmlns:p14="http://schemas.microsoft.com/office/powerpoint/2010/main" val="3814469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C4A246-ECA9-EFEE-CAE1-A031AB084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7268"/>
            <a:ext cx="12192000" cy="969159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b="1" dirty="0"/>
              <a:t>Benchmarking avec les chiffres révisés :</a:t>
            </a:r>
            <a:br>
              <a:rPr lang="fr-FR" b="1" dirty="0"/>
            </a:br>
            <a:r>
              <a:rPr lang="fr-FR" b="1" dirty="0"/>
              <a:t>Evolution des exportations wallonnes en 2023 vs.</a:t>
            </a:r>
            <a:br>
              <a:rPr lang="fr-FR" b="1" dirty="0"/>
            </a:br>
            <a:r>
              <a:rPr lang="fr-FR" b="1" dirty="0"/>
              <a:t>les résultats de nos concurrents européens</a:t>
            </a:r>
            <a:endParaRPr lang="fr-BE" b="1" dirty="0"/>
          </a:p>
        </p:txBody>
      </p:sp>
      <p:graphicFrame>
        <p:nvGraphicFramePr>
          <p:cNvPr id="3" name="Espace réservé du contenu 2">
            <a:extLst>
              <a:ext uri="{FF2B5EF4-FFF2-40B4-BE49-F238E27FC236}">
                <a16:creationId xmlns:a16="http://schemas.microsoft.com/office/drawing/2014/main" id="{B66295E8-D1E4-A6BC-EB23-D90F2C6C62D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95166213"/>
              </p:ext>
            </p:extLst>
          </p:nvPr>
        </p:nvGraphicFramePr>
        <p:xfrm>
          <a:off x="215153" y="1324303"/>
          <a:ext cx="11682437" cy="4656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78331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C4A246-ECA9-EFEE-CAE1-A031AB084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7714"/>
            <a:ext cx="12192000" cy="103915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fr-FR" sz="3200" b="1" dirty="0"/>
              <a:t>Evolution des exportations wallonnes au 1</a:t>
            </a:r>
            <a:r>
              <a:rPr lang="fr-FR" sz="3200" b="1" baseline="30000" dirty="0"/>
              <a:t>er</a:t>
            </a:r>
            <a:r>
              <a:rPr lang="fr-FR" sz="3200" b="1" dirty="0"/>
              <a:t> semestre 2024</a:t>
            </a:r>
            <a:br>
              <a:rPr lang="fr-FR" sz="3200" b="1" dirty="0"/>
            </a:br>
            <a:r>
              <a:rPr lang="fr-FR" sz="3200" b="1" dirty="0"/>
              <a:t>Chiffres-clés</a:t>
            </a:r>
            <a:endParaRPr lang="fr-BE" sz="32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1CF7BC-2F21-F30B-9527-7AF0E158CB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945" y="1509638"/>
            <a:ext cx="6089300" cy="4481348"/>
          </a:xfrm>
          <a:ln>
            <a:noFill/>
          </a:ln>
        </p:spPr>
        <p:txBody>
          <a:bodyPr>
            <a:normAutofit fontScale="92500" lnSpcReduction="20000"/>
          </a:bodyPr>
          <a:lstStyle/>
          <a:p>
            <a:pPr marL="273050" indent="-273050">
              <a:lnSpc>
                <a:spcPct val="105000"/>
              </a:lnSpc>
              <a:buFont typeface="Wingdings" panose="05000000000000000000" pitchFamily="2" charset="2"/>
              <a:buChar char="Ø"/>
            </a:pPr>
            <a:r>
              <a:rPr lang="fr-FR" sz="1900" u="sng" dirty="0">
                <a:solidFill>
                  <a:srgbClr val="DC386B"/>
                </a:solidFill>
              </a:rPr>
              <a:t>Montant exporté </a:t>
            </a:r>
            <a:r>
              <a:rPr lang="fr-FR" sz="1900" dirty="0"/>
              <a:t>: 28,4 milliards €</a:t>
            </a:r>
            <a:br>
              <a:rPr lang="fr-FR" sz="1900" dirty="0"/>
            </a:br>
            <a:r>
              <a:rPr lang="fr-FR" sz="1900" dirty="0"/>
              <a:t>(-5,3% par rapport au 1</a:t>
            </a:r>
            <a:r>
              <a:rPr lang="fr-FR" sz="1900" baseline="30000" dirty="0"/>
              <a:t>er</a:t>
            </a:r>
            <a:r>
              <a:rPr lang="fr-FR" sz="1900" dirty="0"/>
              <a:t> semestre 2023)</a:t>
            </a:r>
          </a:p>
          <a:p>
            <a:pPr marL="714375" lvl="2" indent="-261938">
              <a:lnSpc>
                <a:spcPct val="115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fr-FR" sz="1700" u="sng" dirty="0"/>
              <a:t>Zone UE27</a:t>
            </a:r>
            <a:r>
              <a:rPr lang="fr-FR" sz="1700" dirty="0"/>
              <a:t> : 20,5 Mds € exportés</a:t>
            </a:r>
            <a:br>
              <a:rPr lang="fr-FR" sz="1700" dirty="0"/>
            </a:br>
            <a:r>
              <a:rPr lang="fr-FR" sz="1700" dirty="0"/>
              <a:t>(-9,8% / 71,9% du total)</a:t>
            </a:r>
          </a:p>
          <a:p>
            <a:pPr marL="714375" lvl="2" indent="-261938">
              <a:lnSpc>
                <a:spcPct val="115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fr-FR" sz="1700" u="sng" dirty="0"/>
              <a:t>Hors zone UE27</a:t>
            </a:r>
            <a:r>
              <a:rPr lang="fr-FR" sz="1700" dirty="0"/>
              <a:t> : 7,9 Mds € exportés</a:t>
            </a:r>
            <a:br>
              <a:rPr lang="fr-FR" sz="1700" dirty="0"/>
            </a:br>
            <a:r>
              <a:rPr lang="fr-FR" sz="1700" dirty="0"/>
              <a:t>(+8,3% / 28,1% du total)</a:t>
            </a:r>
          </a:p>
          <a:p>
            <a:pPr marL="273050" indent="-273050"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fr-BE" sz="1900" u="sng" dirty="0"/>
              <a:t>Top</a:t>
            </a:r>
            <a:r>
              <a:rPr lang="fr-BE" sz="2200" u="sng" dirty="0"/>
              <a:t> 3 secteurs d’exportation</a:t>
            </a:r>
            <a:r>
              <a:rPr lang="fr-BE" sz="2200" dirty="0"/>
              <a:t>:</a:t>
            </a:r>
          </a:p>
          <a:p>
            <a:pPr marL="714375" lvl="2" indent="-261938">
              <a:lnSpc>
                <a:spcPct val="115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fr-BE" sz="1700" u="sng" dirty="0"/>
              <a:t>Produits pharmaceutiques</a:t>
            </a:r>
            <a:r>
              <a:rPr lang="fr-BE" sz="1700" dirty="0"/>
              <a:t> :</a:t>
            </a:r>
            <a:br>
              <a:rPr lang="fr-BE" sz="1700" dirty="0"/>
            </a:br>
            <a:r>
              <a:rPr lang="fr-BE" sz="1700" dirty="0"/>
              <a:t>10,8 Mds € (+2,1% / 38,1% du total)</a:t>
            </a:r>
          </a:p>
          <a:p>
            <a:pPr marL="714375" lvl="2" indent="-261938">
              <a:lnSpc>
                <a:spcPct val="115000"/>
              </a:lnSpc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fr-BE" sz="1700" u="sng" dirty="0"/>
              <a:t>Métaux communs et produits métalliques</a:t>
            </a:r>
            <a:r>
              <a:rPr lang="fr-BE" sz="1700" dirty="0"/>
              <a:t> :</a:t>
            </a:r>
            <a:br>
              <a:rPr lang="fr-BE" sz="1700" dirty="0"/>
            </a:br>
            <a:r>
              <a:rPr lang="fr-BE" sz="1700" dirty="0"/>
              <a:t>3,5 Mds € (-12,8% / 12,3% du total)</a:t>
            </a:r>
          </a:p>
          <a:p>
            <a:pPr marL="714375" lvl="2" indent="-261938">
              <a:lnSpc>
                <a:spcPct val="115000"/>
              </a:lnSpc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fr-BE" sz="1700" u="sng" dirty="0"/>
              <a:t>Machines et équipements</a:t>
            </a:r>
            <a:r>
              <a:rPr lang="fr-BE" sz="1700" dirty="0"/>
              <a:t> :</a:t>
            </a:r>
            <a:br>
              <a:rPr lang="fr-BE" sz="1700" dirty="0"/>
            </a:br>
            <a:r>
              <a:rPr lang="fr-BE" sz="1700" dirty="0"/>
              <a:t>2,3 Mds € (+1,8% / 8,1% du total)</a:t>
            </a:r>
          </a:p>
        </p:txBody>
      </p:sp>
      <p:graphicFrame>
        <p:nvGraphicFramePr>
          <p:cNvPr id="12" name="Espace réservé du contenu 11">
            <a:extLst>
              <a:ext uri="{FF2B5EF4-FFF2-40B4-BE49-F238E27FC236}">
                <a16:creationId xmlns:a16="http://schemas.microsoft.com/office/drawing/2014/main" id="{9E70DE19-F037-9B00-DB46-A737E1E5949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8403935"/>
              </p:ext>
            </p:extLst>
          </p:nvPr>
        </p:nvGraphicFramePr>
        <p:xfrm>
          <a:off x="5766099" y="1271752"/>
          <a:ext cx="6089300" cy="4481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91549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48150"/>
            <a:ext cx="12191999" cy="794635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fr-BE" sz="2800" b="1" dirty="0"/>
              <a:t>Evolution trimestrielle des exportations wallonnes vs.</a:t>
            </a:r>
            <a:br>
              <a:rPr lang="fr-BE" sz="2800" b="1" dirty="0"/>
            </a:br>
            <a:r>
              <a:rPr lang="fr-BE" sz="2800" b="1" dirty="0"/>
              <a:t>les carnets de commandes à l’exportation</a:t>
            </a:r>
            <a:endParaRPr lang="fr-FR" sz="2800" b="1" dirty="0"/>
          </a:p>
        </p:txBody>
      </p:sp>
      <p:graphicFrame>
        <p:nvGraphicFramePr>
          <p:cNvPr id="5" name="Object 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36928417"/>
              </p:ext>
            </p:extLst>
          </p:nvPr>
        </p:nvGraphicFramePr>
        <p:xfrm>
          <a:off x="-77822" y="1030013"/>
          <a:ext cx="7101192" cy="6090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568C06-CB4B-28B0-A0F0-EC99F1DD4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6910" y="1215957"/>
            <a:ext cx="5136205" cy="4699258"/>
          </a:xfrm>
        </p:spPr>
        <p:txBody>
          <a:bodyPr>
            <a:normAutofit/>
          </a:bodyPr>
          <a:lstStyle/>
          <a:p>
            <a:pPr marL="534988" lvl="2" indent="-261938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fr-FR" sz="1500" b="1" dirty="0">
                <a:solidFill>
                  <a:schemeClr val="tx1"/>
                </a:solidFill>
                <a:latin typeface="Aptos" panose="020B0004020202020204" pitchFamily="34" charset="0"/>
              </a:rPr>
              <a:t>Malgré une amélioration par rapport au dernier trimestre 2023 (-16,3%), l’évolution des exportations wallonnes est toujours négative à la fois au 1er trimestre 2024 (-4,0%) et 2ème trimestre 2024 (-6,9%)</a:t>
            </a:r>
          </a:p>
          <a:p>
            <a:pPr marL="534988" lvl="2" indent="-261938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fr-FR" sz="1500" b="1" dirty="0">
                <a:solidFill>
                  <a:schemeClr val="tx1"/>
                </a:solidFill>
                <a:latin typeface="Aptos" panose="020B0004020202020204" pitchFamily="34" charset="0"/>
              </a:rPr>
              <a:t>Cela reflète l’apathie du commerce international  dont elles dépendent largement, qui est toujours en berne au 1</a:t>
            </a:r>
            <a:r>
              <a:rPr lang="fr-FR" sz="1500" b="1" baseline="30000" dirty="0">
                <a:solidFill>
                  <a:schemeClr val="tx1"/>
                </a:solidFill>
                <a:latin typeface="Aptos" panose="020B0004020202020204" pitchFamily="34" charset="0"/>
              </a:rPr>
              <a:t>er</a:t>
            </a:r>
            <a:r>
              <a:rPr lang="fr-FR" sz="1500" b="1" dirty="0">
                <a:solidFill>
                  <a:schemeClr val="tx1"/>
                </a:solidFill>
                <a:latin typeface="Aptos" panose="020B0004020202020204" pitchFamily="34" charset="0"/>
              </a:rPr>
              <a:t> semestre 2024 (-0,5%) après une chute de 4,6% en 2023</a:t>
            </a:r>
          </a:p>
          <a:p>
            <a:pPr marL="534988" lvl="2" indent="-261938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fr-FR" sz="1500" b="1" dirty="0">
                <a:solidFill>
                  <a:schemeClr val="tx1"/>
                </a:solidFill>
                <a:latin typeface="Aptos" panose="020B0004020202020204" pitchFamily="34" charset="0"/>
              </a:rPr>
              <a:t>L’environnement conjoncturel mondial s’est assombri de nouveau depuis le regain de tensions géopolitiques entraînées par la prolongation de la guerre en Ukraine et </a:t>
            </a:r>
            <a:r>
              <a:rPr lang="fr-BE" sz="1500" b="1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 conflit au Proche et Moyen-Orient</a:t>
            </a:r>
          </a:p>
          <a:p>
            <a:pPr marL="534988" lvl="2" indent="-261938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fr-BE" sz="1500" b="1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Les carnets de commandes à l’exportation des firmes wallonnes sont toujours dans une phase descendante en 2024 malgré une certaine stabilisation depuis quelques mois</a:t>
            </a:r>
            <a:endParaRPr lang="fr-BE" sz="16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9717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C4A246-ECA9-EFEE-CAE1-A031AB084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7268"/>
            <a:ext cx="12192000" cy="969159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b="1" dirty="0"/>
              <a:t>Benchmarking :</a:t>
            </a:r>
            <a:br>
              <a:rPr lang="fr-FR" b="1" dirty="0"/>
            </a:br>
            <a:r>
              <a:rPr lang="fr-FR" b="1" dirty="0"/>
              <a:t>Evolution des exportations wallonnes au 1</a:t>
            </a:r>
            <a:r>
              <a:rPr lang="fr-FR" b="1" baseline="30000" dirty="0"/>
              <a:t>er</a:t>
            </a:r>
            <a:r>
              <a:rPr lang="fr-FR" b="1" dirty="0"/>
              <a:t> semestre 2024 vs.</a:t>
            </a:r>
            <a:br>
              <a:rPr lang="fr-FR" b="1" dirty="0"/>
            </a:br>
            <a:r>
              <a:rPr lang="fr-FR" b="1" dirty="0"/>
              <a:t>les résultats de nos concurrents européens</a:t>
            </a:r>
            <a:endParaRPr lang="fr-BE" b="1" dirty="0"/>
          </a:p>
        </p:txBody>
      </p:sp>
      <p:graphicFrame>
        <p:nvGraphicFramePr>
          <p:cNvPr id="3" name="Espace réservé du contenu 2">
            <a:extLst>
              <a:ext uri="{FF2B5EF4-FFF2-40B4-BE49-F238E27FC236}">
                <a16:creationId xmlns:a16="http://schemas.microsoft.com/office/drawing/2014/main" id="{B66295E8-D1E4-A6BC-EB23-D90F2C6C62D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80126691"/>
              </p:ext>
            </p:extLst>
          </p:nvPr>
        </p:nvGraphicFramePr>
        <p:xfrm>
          <a:off x="215154" y="1324303"/>
          <a:ext cx="11419798" cy="4656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598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62C18-9BFC-0535-A0BE-A8034E706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1951F2-E4CF-F2B2-2825-4FBA3F94C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8366"/>
            <a:ext cx="12192001" cy="92491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fr-FR" sz="2800" b="1" dirty="0">
                <a:solidFill>
                  <a:srgbClr val="C00000"/>
                </a:solidFill>
              </a:rPr>
              <a:t>ZONE UE27</a:t>
            </a:r>
            <a:br>
              <a:rPr lang="fr-FR" sz="2400" b="1" dirty="0"/>
            </a:br>
            <a:r>
              <a:rPr lang="fr-FR" sz="2400" b="1" dirty="0"/>
              <a:t>20,5 milliards € exportés au 1</a:t>
            </a:r>
            <a:r>
              <a:rPr lang="fr-FR" sz="2400" b="1" baseline="30000" dirty="0"/>
              <a:t>er</a:t>
            </a:r>
            <a:r>
              <a:rPr lang="fr-FR" sz="2400" b="1" dirty="0"/>
              <a:t> semestre 2024 (-9,8% / 71,9% du total wallon)</a:t>
            </a:r>
            <a:endParaRPr lang="fr-BE" sz="24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6F69FF-F336-554E-F16A-336A263A88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983276"/>
            <a:ext cx="12120664" cy="4621373"/>
          </a:xfrm>
          <a:ln>
            <a:noFill/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000" u="sng" dirty="0">
                <a:solidFill>
                  <a:schemeClr val="accent2"/>
                </a:solidFill>
              </a:rPr>
              <a:t>Evolution vers les 10 premiers clients</a:t>
            </a:r>
            <a:br>
              <a:rPr lang="fr-FR" sz="2000" u="sng" dirty="0">
                <a:solidFill>
                  <a:schemeClr val="accent2"/>
                </a:solidFill>
              </a:rPr>
            </a:br>
            <a:r>
              <a:rPr lang="fr-FR" sz="2000" u="sng" dirty="0">
                <a:solidFill>
                  <a:schemeClr val="accent2"/>
                </a:solidFill>
              </a:rPr>
              <a:t>de la Wallonie dans la zone UE 27</a:t>
            </a:r>
          </a:p>
          <a:p>
            <a:pPr marL="0" indent="0">
              <a:buNone/>
            </a:pPr>
            <a:endParaRPr lang="fr-FR" sz="2200" dirty="0">
              <a:solidFill>
                <a:srgbClr val="C00000"/>
              </a:solidFill>
            </a:endParaRPr>
          </a:p>
        </p:txBody>
      </p:sp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1ABED6E4-0603-AF97-161A-C929D8437E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1343946"/>
              </p:ext>
            </p:extLst>
          </p:nvPr>
        </p:nvGraphicFramePr>
        <p:xfrm>
          <a:off x="167469" y="1536970"/>
          <a:ext cx="11515449" cy="4250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7883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F5B4A-B00E-B5B0-6751-6AE874A39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0151DF-E104-9F81-6D0C-35D120684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0361"/>
            <a:ext cx="12192001" cy="82455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fr-FR" sz="2800" b="1" dirty="0">
                <a:solidFill>
                  <a:srgbClr val="C00000"/>
                </a:solidFill>
              </a:rPr>
              <a:t>ZONE HORS UE27</a:t>
            </a:r>
            <a:br>
              <a:rPr lang="fr-FR" sz="2800" b="1" dirty="0"/>
            </a:br>
            <a:r>
              <a:rPr lang="fr-FR" sz="2800" b="1" dirty="0"/>
              <a:t>7,9</a:t>
            </a:r>
            <a:r>
              <a:rPr lang="fr-FR" sz="2400" b="1" dirty="0"/>
              <a:t> milliards € exportés au 1</a:t>
            </a:r>
            <a:r>
              <a:rPr lang="fr-FR" sz="2400" b="1" baseline="30000" dirty="0"/>
              <a:t>er</a:t>
            </a:r>
            <a:r>
              <a:rPr lang="fr-FR" sz="2400" b="1" dirty="0"/>
              <a:t> semestre 2024 (+8,3% / 28,1% du total wallon</a:t>
            </a:r>
            <a:r>
              <a:rPr lang="fr-FR" sz="2800" b="1" dirty="0"/>
              <a:t>)</a:t>
            </a:r>
            <a:endParaRPr lang="fr-BE" sz="2800" b="1" dirty="0"/>
          </a:p>
        </p:txBody>
      </p:sp>
      <p:graphicFrame>
        <p:nvGraphicFramePr>
          <p:cNvPr id="7" name="Object 18">
            <a:extLst>
              <a:ext uri="{FF2B5EF4-FFF2-40B4-BE49-F238E27FC236}">
                <a16:creationId xmlns:a16="http://schemas.microsoft.com/office/drawing/2014/main" id="{3CEBD91F-1ADE-277C-B44C-126687861722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6495393" y="1083205"/>
          <a:ext cx="5496910" cy="4718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1A73E440-7D8D-21EF-FF86-4FE6EB44B3F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91450779"/>
              </p:ext>
            </p:extLst>
          </p:nvPr>
        </p:nvGraphicFramePr>
        <p:xfrm>
          <a:off x="622570" y="1595337"/>
          <a:ext cx="11569429" cy="4179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04B874BB-5958-DFD4-BA76-69A15FA4515E}"/>
              </a:ext>
            </a:extLst>
          </p:cNvPr>
          <p:cNvSpPr txBox="1"/>
          <p:nvPr/>
        </p:nvSpPr>
        <p:spPr>
          <a:xfrm>
            <a:off x="2275491" y="953478"/>
            <a:ext cx="68422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7188" algn="ctr"/>
            <a:r>
              <a:rPr lang="fr-FR" sz="2000" b="1" u="sng" dirty="0">
                <a:solidFill>
                  <a:schemeClr val="accent2"/>
                </a:solidFill>
              </a:rPr>
              <a:t>Evolution des exportations par région continentale</a:t>
            </a:r>
            <a:br>
              <a:rPr lang="fr-FR" sz="2000" b="1" u="sng" dirty="0">
                <a:solidFill>
                  <a:schemeClr val="accent2"/>
                </a:solidFill>
              </a:rPr>
            </a:br>
            <a:r>
              <a:rPr lang="fr-FR" sz="2000" b="1" u="sng" dirty="0">
                <a:solidFill>
                  <a:schemeClr val="accent2"/>
                </a:solidFill>
              </a:rPr>
              <a:t>hors zone UE27</a:t>
            </a:r>
          </a:p>
        </p:txBody>
      </p:sp>
    </p:spTree>
    <p:extLst>
      <p:ext uri="{BB962C8B-B14F-4D97-AF65-F5344CB8AC3E}">
        <p14:creationId xmlns:p14="http://schemas.microsoft.com/office/powerpoint/2010/main" val="1744367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C4A246-ECA9-EFEE-CAE1-A031AB084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" y="122665"/>
            <a:ext cx="12192001" cy="924910"/>
          </a:xfrm>
        </p:spPr>
        <p:txBody>
          <a:bodyPr>
            <a:no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ZONE HORS UE27</a:t>
            </a:r>
            <a:br>
              <a:rPr lang="fr-FR" sz="2400" b="1" dirty="0"/>
            </a:br>
            <a:r>
              <a:rPr lang="fr-FR" sz="2400" dirty="0">
                <a:solidFill>
                  <a:schemeClr val="accent2"/>
                </a:solidFill>
              </a:rPr>
              <a:t>Evolution vers les 10 premiers clients de la Wallonie hors zone UE27</a:t>
            </a:r>
            <a:br>
              <a:rPr lang="fr-FR" sz="2400" u="sng" dirty="0">
                <a:solidFill>
                  <a:schemeClr val="accent2"/>
                </a:solidFill>
              </a:rPr>
            </a:br>
            <a:endParaRPr lang="fr-BE" sz="2400" b="1" dirty="0"/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BEBDC610-89E8-DD6F-08D0-17BF5C4A6CD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17004422"/>
              </p:ext>
            </p:extLst>
          </p:nvPr>
        </p:nvGraphicFramePr>
        <p:xfrm>
          <a:off x="111513" y="1421205"/>
          <a:ext cx="11831443" cy="4376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3660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450BA-946B-D90E-8119-9E4733DDB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EF4557-AF47-1F24-5CC7-89A7FBB5D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3"/>
            <a:ext cx="12192000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br>
              <a:rPr lang="fr-BE" sz="2400" b="1" dirty="0"/>
            </a:br>
            <a:r>
              <a:rPr lang="fr-BE" sz="3100" b="1" dirty="0"/>
              <a:t>Tendances géographiques</a:t>
            </a:r>
            <a:br>
              <a:rPr lang="fr-BE" sz="3100" b="1" dirty="0"/>
            </a:br>
            <a:r>
              <a:rPr lang="fr-BE" sz="3100" b="1" dirty="0"/>
              <a:t>Répartition continentale des exportations wallonnes </a:t>
            </a:r>
            <a:r>
              <a:rPr lang="fr-BE" sz="2900" b="1" dirty="0"/>
              <a:t>(en % du total)</a:t>
            </a:r>
            <a:br>
              <a:rPr lang="fr-FR" sz="1400" b="1" dirty="0"/>
            </a:br>
            <a:endParaRPr lang="fr-FR" sz="2000" dirty="0"/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16EF11E8-99D4-0E81-F4A0-28CE93667620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981199" y="1885951"/>
          <a:ext cx="3981452" cy="384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CDAF0EBB-44C0-C3F7-368A-91F9E8E042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46800" y="1685925"/>
          <a:ext cx="4064000" cy="4048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Object 18">
            <a:extLst>
              <a:ext uri="{FF2B5EF4-FFF2-40B4-BE49-F238E27FC236}">
                <a16:creationId xmlns:a16="http://schemas.microsoft.com/office/drawing/2014/main" id="{2BC47CC2-82E7-9353-0F49-7A1B23279B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6838280"/>
              </p:ext>
            </p:extLst>
          </p:nvPr>
        </p:nvGraphicFramePr>
        <p:xfrm>
          <a:off x="733088" y="1671927"/>
          <a:ext cx="5040000" cy="3939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Object 21">
            <a:extLst>
              <a:ext uri="{FF2B5EF4-FFF2-40B4-BE49-F238E27FC236}">
                <a16:creationId xmlns:a16="http://schemas.microsoft.com/office/drawing/2014/main" id="{6A142805-7DD7-8EF1-9614-1036E3D093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6328983"/>
              </p:ext>
            </p:extLst>
          </p:nvPr>
        </p:nvGraphicFramePr>
        <p:xfrm>
          <a:off x="5622800" y="1566083"/>
          <a:ext cx="5112000" cy="3725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" name="Object 18">
            <a:extLst>
              <a:ext uri="{FF2B5EF4-FFF2-40B4-BE49-F238E27FC236}">
                <a16:creationId xmlns:a16="http://schemas.microsoft.com/office/drawing/2014/main" id="{9A297245-0C58-B28B-DDE1-768F1B81FE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0449948"/>
              </p:ext>
            </p:extLst>
          </p:nvPr>
        </p:nvGraphicFramePr>
        <p:xfrm>
          <a:off x="6096000" y="1590783"/>
          <a:ext cx="5040000" cy="3893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919366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00946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br>
              <a:rPr lang="fr-BE" sz="2400" b="1" dirty="0"/>
            </a:br>
            <a:r>
              <a:rPr lang="fr-BE" sz="2900" b="1" dirty="0"/>
              <a:t>Tendances géographiques</a:t>
            </a:r>
            <a:br>
              <a:rPr lang="fr-BE" sz="2900" b="1" dirty="0"/>
            </a:br>
            <a:r>
              <a:rPr lang="fr-BE" sz="2900" b="1" dirty="0"/>
              <a:t>Top 15 clients étrangers des exportations wallonnes (en % du total)</a:t>
            </a:r>
            <a:br>
              <a:rPr lang="fr-FR" sz="1400" b="1" dirty="0"/>
            </a:br>
            <a:endParaRPr lang="fr-FR" sz="2000" dirty="0"/>
          </a:p>
        </p:txBody>
      </p:sp>
      <p:graphicFrame>
        <p:nvGraphicFramePr>
          <p:cNvPr id="6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981199" y="1885951"/>
          <a:ext cx="3981452" cy="384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6146800" y="1685925"/>
          <a:ext cx="4064000" cy="4048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Object 18"/>
          <p:cNvGraphicFramePr>
            <a:graphicFrameLocks noChangeAspect="1"/>
          </p:cNvGraphicFramePr>
          <p:nvPr/>
        </p:nvGraphicFramePr>
        <p:xfrm>
          <a:off x="2227505" y="2011364"/>
          <a:ext cx="3786187" cy="3292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Object 21"/>
          <p:cNvGraphicFramePr>
            <a:graphicFrameLocks noChangeAspect="1"/>
          </p:cNvGraphicFramePr>
          <p:nvPr/>
        </p:nvGraphicFramePr>
        <p:xfrm>
          <a:off x="6199446" y="1966914"/>
          <a:ext cx="3932238" cy="3436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4980162"/>
              </p:ext>
            </p:extLst>
          </p:nvPr>
        </p:nvGraphicFramePr>
        <p:xfrm>
          <a:off x="331598" y="1123949"/>
          <a:ext cx="11535506" cy="4732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796668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16732"/>
            <a:ext cx="12191999" cy="844961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fr-BE" sz="2700" b="1" dirty="0"/>
              <a:t>Tendances sectorielles au 1</a:t>
            </a:r>
            <a:r>
              <a:rPr lang="fr-BE" sz="2700" b="1" baseline="30000" dirty="0"/>
              <a:t>er</a:t>
            </a:r>
            <a:r>
              <a:rPr lang="fr-BE" sz="2700" b="1" dirty="0"/>
              <a:t> semestre 2024</a:t>
            </a:r>
            <a:br>
              <a:rPr lang="fr-BE" sz="2700" b="1" dirty="0"/>
            </a:br>
            <a:r>
              <a:rPr lang="fr-BE" sz="2700" b="1" dirty="0"/>
              <a:t>Résultats des 10 premiers secteurs d’exportation wallons</a:t>
            </a:r>
            <a:br>
              <a:rPr lang="fr-FR" sz="1400" b="1" dirty="0"/>
            </a:br>
            <a:endParaRPr lang="fr-FR" sz="2000" dirty="0"/>
          </a:p>
        </p:txBody>
      </p:sp>
      <p:graphicFrame>
        <p:nvGraphicFramePr>
          <p:cNvPr id="6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981199" y="1885951"/>
          <a:ext cx="3981452" cy="384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6146800" y="1685925"/>
          <a:ext cx="4064000" cy="4048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Object 18"/>
          <p:cNvGraphicFramePr>
            <a:graphicFrameLocks noChangeAspect="1"/>
          </p:cNvGraphicFramePr>
          <p:nvPr/>
        </p:nvGraphicFramePr>
        <p:xfrm>
          <a:off x="442127" y="1454149"/>
          <a:ext cx="11307746" cy="4442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Object 21"/>
          <p:cNvGraphicFramePr>
            <a:graphicFrameLocks noChangeAspect="1"/>
          </p:cNvGraphicFramePr>
          <p:nvPr/>
        </p:nvGraphicFramePr>
        <p:xfrm>
          <a:off x="6199446" y="1966914"/>
          <a:ext cx="3932238" cy="3436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0B8E2E5-8F33-2BAA-E22C-1CDC94B83B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801435"/>
              </p:ext>
            </p:extLst>
          </p:nvPr>
        </p:nvGraphicFramePr>
        <p:xfrm>
          <a:off x="442127" y="961693"/>
          <a:ext cx="11307747" cy="48855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8638">
                  <a:extLst>
                    <a:ext uri="{9D8B030D-6E8A-4147-A177-3AD203B41FA5}">
                      <a16:colId xmlns:a16="http://schemas.microsoft.com/office/drawing/2014/main" val="1498252713"/>
                    </a:ext>
                  </a:extLst>
                </a:gridCol>
                <a:gridCol w="3700835">
                  <a:extLst>
                    <a:ext uri="{9D8B030D-6E8A-4147-A177-3AD203B41FA5}">
                      <a16:colId xmlns:a16="http://schemas.microsoft.com/office/drawing/2014/main" val="3353959559"/>
                    </a:ext>
                  </a:extLst>
                </a:gridCol>
                <a:gridCol w="2144110">
                  <a:extLst>
                    <a:ext uri="{9D8B030D-6E8A-4147-A177-3AD203B41FA5}">
                      <a16:colId xmlns:a16="http://schemas.microsoft.com/office/drawing/2014/main" val="871000794"/>
                    </a:ext>
                  </a:extLst>
                </a:gridCol>
                <a:gridCol w="2144109">
                  <a:extLst>
                    <a:ext uri="{9D8B030D-6E8A-4147-A177-3AD203B41FA5}">
                      <a16:colId xmlns:a16="http://schemas.microsoft.com/office/drawing/2014/main" val="3900623804"/>
                    </a:ext>
                  </a:extLst>
                </a:gridCol>
                <a:gridCol w="2280055">
                  <a:extLst>
                    <a:ext uri="{9D8B030D-6E8A-4147-A177-3AD203B41FA5}">
                      <a16:colId xmlns:a16="http://schemas.microsoft.com/office/drawing/2014/main" val="899367559"/>
                    </a:ext>
                  </a:extLst>
                </a:gridCol>
              </a:tblGrid>
              <a:tr h="1075585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fr-BE" sz="1600" b="1" kern="1200" cap="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Rang</a:t>
                      </a:r>
                    </a:p>
                    <a:p>
                      <a:pPr algn="ctr"/>
                      <a:endParaRPr lang="fr-BE" sz="1600" cap="all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cap="all" baseline="0" dirty="0">
                          <a:solidFill>
                            <a:schemeClr val="tx1"/>
                          </a:solidFill>
                          <a:effectLst/>
                        </a:rPr>
                        <a:t> Secteurs</a:t>
                      </a:r>
                    </a:p>
                    <a:p>
                      <a:pPr algn="just"/>
                      <a:endParaRPr lang="fr-BE" sz="1600" cap="all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cap="all" baseline="0" dirty="0">
                          <a:solidFill>
                            <a:schemeClr val="tx1"/>
                          </a:solidFill>
                          <a:effectLst/>
                        </a:rPr>
                        <a:t>Variation par rapport au 1</a:t>
                      </a:r>
                      <a:r>
                        <a:rPr lang="fr-FR" sz="1600" cap="all" baseline="30000" dirty="0">
                          <a:solidFill>
                            <a:schemeClr val="tx1"/>
                          </a:solidFill>
                          <a:effectLst/>
                        </a:rPr>
                        <a:t>er</a:t>
                      </a:r>
                      <a:r>
                        <a:rPr lang="fr-FR" sz="1600" cap="all" baseline="0" dirty="0">
                          <a:solidFill>
                            <a:schemeClr val="tx1"/>
                          </a:solidFill>
                          <a:effectLst/>
                        </a:rPr>
                        <a:t> semestre 2023 (%)</a:t>
                      </a:r>
                      <a:endParaRPr lang="fr-BE" sz="1600" cap="all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fr-FR" sz="1600" b="1" kern="1200" cap="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Montant des exportations (milliards €)</a:t>
                      </a:r>
                      <a:endParaRPr lang="fr-BE" sz="1600" b="1" kern="1200" cap="all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cap="all" baseline="0" dirty="0">
                          <a:solidFill>
                            <a:schemeClr val="tx1"/>
                          </a:solidFill>
                          <a:effectLst/>
                        </a:rPr>
                        <a:t>% du total des exportations wallonnes</a:t>
                      </a:r>
                      <a:endParaRPr lang="fr-BE" sz="1600" cap="all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9679866"/>
                  </a:ext>
                </a:extLst>
              </a:tr>
              <a:tr h="348399">
                <a:tc>
                  <a:txBody>
                    <a:bodyPr/>
                    <a:lstStyle/>
                    <a:p>
                      <a:pPr algn="ctr"/>
                      <a:r>
                        <a:rPr lang="fr-BE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500" dirty="0">
                          <a:effectLst/>
                        </a:rPr>
                        <a:t>Produits pharmaceutiques</a:t>
                      </a:r>
                      <a:endParaRPr lang="fr-BE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+2,1%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10,8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38,1%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49744797"/>
                  </a:ext>
                </a:extLst>
              </a:tr>
              <a:tr h="376978">
                <a:tc>
                  <a:txBody>
                    <a:bodyPr/>
                    <a:lstStyle/>
                    <a:p>
                      <a:pPr algn="ctr"/>
                      <a:r>
                        <a:rPr lang="fr-BE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500" dirty="0">
                          <a:effectLst/>
                        </a:rPr>
                        <a:t>Métaux communs et produits métalliques</a:t>
                      </a:r>
                      <a:endParaRPr lang="fr-BE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-12,8%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3,5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12,3%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12604048"/>
                  </a:ext>
                </a:extLst>
              </a:tr>
              <a:tr h="326769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fr-BE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500" dirty="0">
                          <a:effectLst/>
                        </a:rPr>
                        <a:t>Machines et équipements</a:t>
                      </a:r>
                      <a:endParaRPr lang="fr-BE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+1,8%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2,3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8,1%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03074299"/>
                  </a:ext>
                </a:extLst>
              </a:tr>
              <a:tr h="427663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BE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500" dirty="0">
                          <a:effectLst/>
                        </a:rPr>
                        <a:t>Produits des industries chimiques</a:t>
                      </a:r>
                      <a:endParaRPr lang="fr-BE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+0,4%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2,0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7,0%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38297218"/>
                  </a:ext>
                </a:extLst>
              </a:tr>
              <a:tr h="374415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fr-BE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500" dirty="0">
                          <a:effectLst/>
                        </a:rPr>
                        <a:t>Produits alimentaires et boissons</a:t>
                      </a:r>
                      <a:endParaRPr lang="fr-BE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-12,9%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1,9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6,6%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44563602"/>
                  </a:ext>
                </a:extLst>
              </a:tr>
              <a:tr h="416280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fr-BE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500" dirty="0">
                          <a:effectLst/>
                        </a:rPr>
                        <a:t>Matières plastiques</a:t>
                      </a:r>
                      <a:endParaRPr lang="fr-BE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-0,8%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1,5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5,2%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61696410"/>
                  </a:ext>
                </a:extLst>
              </a:tr>
              <a:tr h="381053">
                <a:tc>
                  <a:txBody>
                    <a:bodyPr/>
                    <a:lstStyle/>
                    <a:p>
                      <a:pPr algn="ctr"/>
                      <a:r>
                        <a:rPr lang="fr-FR" sz="15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fr-BE" sz="15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500" dirty="0">
                          <a:effectLst/>
                        </a:rPr>
                        <a:t>Produits et combustibles minéraux</a:t>
                      </a:r>
                      <a:endParaRPr lang="fr-BE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2CE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-25,1%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2CE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1,0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3,6%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79753313"/>
                  </a:ext>
                </a:extLst>
              </a:tr>
              <a:tr h="369548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fr-BE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500" dirty="0">
                          <a:effectLst/>
                        </a:rPr>
                        <a:t>Instruments d’optique et de précision</a:t>
                      </a:r>
                      <a:endParaRPr lang="fr-BE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-1,6%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1,0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3,5%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57340548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fr-BE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/>
                      <a:r>
                        <a:rPr lang="fr-F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Animaux vivants et produits dérivés</a:t>
                      </a:r>
                      <a:endParaRPr lang="fr-B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-1,8%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0,9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3,0%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1688037"/>
                  </a:ext>
                </a:extLst>
              </a:tr>
              <a:tr h="414485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fr-BE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fr-F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Matériel de transport</a:t>
                      </a:r>
                      <a:endParaRPr lang="fr-B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-35,3%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9E8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0,8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9E8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2,7%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1622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8913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72374"/>
            <a:ext cx="12192000" cy="747129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fr-BE" sz="2700" b="1" dirty="0"/>
              <a:t>Tendances sectorielles</a:t>
            </a:r>
            <a:br>
              <a:rPr lang="fr-BE" sz="2700" b="1" dirty="0"/>
            </a:br>
            <a:r>
              <a:rPr lang="fr-BE" sz="2700" b="1" dirty="0"/>
              <a:t>Les 10 premiers secteurs d’exportation (en % du total)</a:t>
            </a:r>
            <a:br>
              <a:rPr lang="fr-FR" sz="1400" b="1" dirty="0"/>
            </a:br>
            <a:endParaRPr lang="fr-FR" sz="2000" dirty="0"/>
          </a:p>
        </p:txBody>
      </p:sp>
      <p:graphicFrame>
        <p:nvGraphicFramePr>
          <p:cNvPr id="6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4032037"/>
              </p:ext>
            </p:extLst>
          </p:nvPr>
        </p:nvGraphicFramePr>
        <p:xfrm>
          <a:off x="1981199" y="1885951"/>
          <a:ext cx="3981452" cy="384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6146800" y="1685925"/>
          <a:ext cx="4064000" cy="4048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Object 18"/>
          <p:cNvGraphicFramePr>
            <a:graphicFrameLocks noChangeAspect="1"/>
          </p:cNvGraphicFramePr>
          <p:nvPr/>
        </p:nvGraphicFramePr>
        <p:xfrm>
          <a:off x="2227505" y="2011364"/>
          <a:ext cx="3786187" cy="3292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Object 21"/>
          <p:cNvGraphicFramePr>
            <a:graphicFrameLocks noChangeAspect="1"/>
          </p:cNvGraphicFramePr>
          <p:nvPr/>
        </p:nvGraphicFramePr>
        <p:xfrm>
          <a:off x="6199446" y="1966914"/>
          <a:ext cx="3932238" cy="3436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678979"/>
              </p:ext>
            </p:extLst>
          </p:nvPr>
        </p:nvGraphicFramePr>
        <p:xfrm>
          <a:off x="-311286" y="1238974"/>
          <a:ext cx="12101209" cy="4793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618645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47655B5F-FCB2-AA74-0D0B-AACFE4F6DF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AGENCE WALLONNE À L'EXPORTATION </a:t>
            </a:r>
            <a:br>
              <a:rPr lang="fr-FR" dirty="0"/>
            </a:br>
            <a:r>
              <a:rPr lang="fr-FR" dirty="0"/>
              <a:t>ET AUX INVESTISSEMENTS ÉTRANGERS</a:t>
            </a:r>
          </a:p>
          <a:p>
            <a:pPr lvl="1"/>
            <a:r>
              <a:rPr lang="fr-FR" dirty="0"/>
              <a:t>Place Sainctelette, 2 - 1080 Bruxelles</a:t>
            </a:r>
          </a:p>
          <a:p>
            <a:pPr lvl="2"/>
            <a:r>
              <a:rPr lang="fr-FR" dirty="0"/>
              <a:t>T +32 2 421 82 11 / F +32 2 421 87 87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FF4131D-3136-DF4C-F9BA-8ACDA2C72D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9525"/>
            <a:r>
              <a:rPr lang="fr-FR" dirty="0"/>
              <a:t>awex.be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E55D7E5-9D4A-F29B-117F-4F2434305E73}"/>
              </a:ext>
            </a:extLst>
          </p:cNvPr>
          <p:cNvGrpSpPr/>
          <p:nvPr/>
        </p:nvGrpSpPr>
        <p:grpSpPr>
          <a:xfrm>
            <a:off x="5701030" y="4079004"/>
            <a:ext cx="789940" cy="180000"/>
            <a:chOff x="5701030" y="4007884"/>
            <a:chExt cx="789940" cy="180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9ACB7AA-59E1-11E8-6B37-3D97ED8C4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01030" y="4007884"/>
              <a:ext cx="180000" cy="18000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FE33F6B-76EA-F695-7F39-499AE721F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06000" y="4007884"/>
              <a:ext cx="180000" cy="1800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266E3F6-84AC-FFFF-DDA8-7E85AA155D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10970" y="4007884"/>
              <a:ext cx="180000" cy="1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162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Awex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C386B"/>
      </a:accent1>
      <a:accent2>
        <a:srgbClr val="1E183E"/>
      </a:accent2>
      <a:accent3>
        <a:srgbClr val="6FC7DD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nalisé 2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isitor xmlns="1f9479b4-7ebe-4979-adcb-ba16711c0bc1">
      <UserInfo>
        <DisplayName/>
        <AccountId xsi:nil="true"/>
        <AccountType/>
      </UserInfo>
    </Visitor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6772A6E81A2843841751E74F8C294A" ma:contentTypeVersion="7" ma:contentTypeDescription="Crée un document." ma:contentTypeScope="" ma:versionID="53b082c93feb2a549ce1d712b40b3f0a">
  <xsd:schema xmlns:xsd="http://www.w3.org/2001/XMLSchema" xmlns:xs="http://www.w3.org/2001/XMLSchema" xmlns:p="http://schemas.microsoft.com/office/2006/metadata/properties" xmlns:ns2="98cb5f4a-38c2-481e-b8c0-22287460e4d2" xmlns:ns3="1f9479b4-7ebe-4979-adcb-ba16711c0bc1" targetNamespace="http://schemas.microsoft.com/office/2006/metadata/properties" ma:root="true" ma:fieldsID="cfe39b13f38022b02007fd7ba8d72750" ns2:_="" ns3:_="">
    <xsd:import namespace="98cb5f4a-38c2-481e-b8c0-22287460e4d2"/>
    <xsd:import namespace="1f9479b4-7ebe-4979-adcb-ba16711c0bc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Visitor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cb5f4a-38c2-481e-b8c0-22287460e4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9479b4-7ebe-4979-adcb-ba16711c0b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Visitor" ma:index="13" nillable="true" ma:displayName="Visitor" ma:format="Dropdown" ma:list="UserInfo" ma:SharePointGroup="0" ma:internalName="Visito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3167B0-8851-45DA-92A4-F50936F7B8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0300C8-98C8-453E-97BB-7C46F9AE8AA2}">
  <ds:schemaRefs>
    <ds:schemaRef ds:uri="http://schemas.microsoft.com/office/2006/metadata/properties"/>
    <ds:schemaRef ds:uri="http://schemas.microsoft.com/office/infopath/2007/PartnerControls"/>
    <ds:schemaRef ds:uri="1f9479b4-7ebe-4979-adcb-ba16711c0bc1"/>
  </ds:schemaRefs>
</ds:datastoreItem>
</file>

<file path=customXml/itemProps3.xml><?xml version="1.0" encoding="utf-8"?>
<ds:datastoreItem xmlns:ds="http://schemas.openxmlformats.org/officeDocument/2006/customXml" ds:itemID="{79B74CBF-261F-4FBB-827C-B154557211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cb5f4a-38c2-481e-b8c0-22287460e4d2"/>
    <ds:schemaRef ds:uri="1f9479b4-7ebe-4979-adcb-ba16711c0b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1027</Words>
  <Application>Microsoft Office PowerPoint</Application>
  <PresentationFormat>Grand écran</PresentationFormat>
  <Paragraphs>157</Paragraphs>
  <Slides>14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1" baseType="lpstr">
      <vt:lpstr>Aptos</vt:lpstr>
      <vt:lpstr>Arial</vt:lpstr>
      <vt:lpstr>Arial Rounded MT Bold</vt:lpstr>
      <vt:lpstr>Calibri</vt:lpstr>
      <vt:lpstr>Times New Roman</vt:lpstr>
      <vt:lpstr>Wingdings</vt:lpstr>
      <vt:lpstr>Thème Office</vt:lpstr>
      <vt:lpstr>EVOLUTION DES EXPORTATIONS WALLONNES</vt:lpstr>
      <vt:lpstr>Retour sur les exportations wallonnes en 2023</vt:lpstr>
      <vt:lpstr>Benchmarking avec les chiffres révisés : Evolution des exportations wallonnes en 2023 vs. les résultats de nos concurrents européens</vt:lpstr>
      <vt:lpstr>Evolution des exportations wallonnes au 1er semestre 2024 Chiffres-clés</vt:lpstr>
      <vt:lpstr>Evolution trimestrielle des exportations wallonnes vs. les carnets de commandes à l’exportation</vt:lpstr>
      <vt:lpstr>Benchmarking : Evolution des exportations wallonnes au 1er semestre 2024 vs. les résultats de nos concurrents européens</vt:lpstr>
      <vt:lpstr>ZONE UE27 20,5 milliards € exportés au 1er semestre 2024 (-9,8% / 71,9% du total wallon)</vt:lpstr>
      <vt:lpstr>ZONE HORS UE27 7,9 milliards € exportés au 1er semestre 2024 (+8,3% / 28,1% du total wallon)</vt:lpstr>
      <vt:lpstr>ZONE HORS UE27 Evolution vers les 10 premiers clients de la Wallonie hors zone UE27 </vt:lpstr>
      <vt:lpstr> Tendances géographiques Répartition continentale des exportations wallonnes (en % du total) </vt:lpstr>
      <vt:lpstr> Tendances géographiques Top 15 clients étrangers des exportations wallonnes (en % du total) </vt:lpstr>
      <vt:lpstr>Tendances sectorielles au 1er semestre 2024 Résultats des 10 premiers secteurs d’exportation wallons </vt:lpstr>
      <vt:lpstr>Tendances sectorielles Les 10 premiers secteurs d’exportation (en % du total)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 REINVENTER  POUR ALLER  PLUS LOIN</dc:title>
  <dc:creator>SAPART Gauthier</dc:creator>
  <cp:lastModifiedBy>GAGNE Stéphane</cp:lastModifiedBy>
  <cp:revision>68</cp:revision>
  <cp:lastPrinted>2023-11-14T17:22:04Z</cp:lastPrinted>
  <dcterms:created xsi:type="dcterms:W3CDTF">2023-05-09T11:33:15Z</dcterms:created>
  <dcterms:modified xsi:type="dcterms:W3CDTF">2024-12-17T15:37:16Z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0x010100C66772A6E81A2843841751E74F8C294A</vt:lpwstr>
  </property>
</Properties>
</file>